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D686192-C199-4587-A36E-CB0FC8FCB4EA}">
  <a:tblStyle styleId="{0D686192-C199-4587-A36E-CB0FC8FCB4E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BDFE94B-C6A7-4687-A381-F127C695C1C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75a63a3db3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75a63a3db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d0a6a0019e_0_4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d0a6a0019e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75a63a3db3_0_8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75a63a3db3_0_8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a4417d8ede_0_1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a4417d8ede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a4417d8ede_0_1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a4417d8ede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a4417d8ede_0_1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a4417d8ede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a4417d8ede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a4417d8ede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a4417d8ede_0_1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a4417d8ede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a4417d8ede_0_1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a4417d8ed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a4417d8ede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a4417d8ede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d0ef74fac5_0_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d0ef74fac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a5723dd235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a5723dd23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6fc2227e9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6fc2227e9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9f81fbf55b_0_8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9f81fbf55b_0_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75a63a3db3_0_2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75a63a3db3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5a63a3db3_0_4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75a63a3db3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d0ef74fac5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d0ef74fa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5a63a3db3_0_2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75a63a3db3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ee391e3176_0_3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1ee391e317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pikturë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ለመሳል ጠቃሚ ምክሮች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Հուշումներ նկարելու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het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la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માટે ટિપ્સ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चित्रकारी के लिए सुझाव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Suggerimenti per la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ペイントのヒント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ji bo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untuk melukis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പെയിന്റിംഗിനുള്ള നുറുങ്ങുകൾ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चित्रकलाका लागि सुझावहरू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رنګولو لپاره لارښوونې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ਲਈ ਸੁਝਾਅ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покраске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 ku saabsan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ஓவியம் வரைவதற்கான குறிப்புகள்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เคล็ดลับการทาสี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ipuçları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фарбування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کے لئے نکات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vẽ tranh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ee391e3176_0_3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ee391e3176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Always keep painting. If something is drying, paint something else.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Vazhdo gjithmonë të lyesh. Nëse diçka po thahet, lyej diçka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ሁልጊዜ መቀባትን ይቀጥሉ. የሆነ ነገር እየደረቀ ከሆነ, ሌላ ነገር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استمر في الرسم. إذا جفّ شيء ما، ارسم شيئًا 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Միշտ շարունակեք նկարել։ Եթե ինչ-որ բան չորանում է, ներկեք ուրիշ բան։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pintant sempre. Si alguna cosa s'està assecant, pinta'n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不停地画。如果一幅画干了，就画另一幅。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Blijf altijd schilderen. Als iets droogt, schilder dan iets anders.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همیشه به رنگ‌آمیزی ادامه دهید. اگر چیزی در حال خشک شدن است، چیز دیگری را رنگ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Continuez toujours à peindre. Si une peinture sèche, peignez autre chose.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 Sie immer weiter. Wenn etwas trocknet, malen Sie etwas anderes.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હંમેશા રંગકામ કરતા રહો. જો કંઈક સુકાઈ રહ્યું હોય, તો બીજું કંઈક રંગ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हमेशा पेंटिंग करते रहें। अगर कोई चीज़ सूख रही हो, तो कुछ और पेंट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sempre a dipingere. Se qualcosa si asciuga, dipingi qualcos'altro.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常に塗り続けましょう。何かが乾いてきたら、別のものを塗りましょう。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계속 그림을 그리세요. 뭔가 마르면 다른 걸 그리세요.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tim boyaxkirinê berdewam bike. Ger tiştek hişk dibe, tiştekî din boyax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Sentiasa terus melukis. Jika ada yang mengering, cat yang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എപ്പോഴും പെയിന്റ് ചെയ്തുകൊണ്ടിരിക്കുക. എന്തെങ്കിലും ഉണങ്ങുകയാണെങ്കിൽ, മറ്റെന്തെങ്കിലും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सधैं रंग लगाइरहनुहोस्। यदि केही सुकिरहेको छ भने, अरू केही रंग लगाउनुहोस्।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تل رنګ کول جاري وساتئ. که یو څه وچیږي، نو بل څه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 pintando. Se uma coisa estiver secando, pinte outra coisa.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ਹਮੇਸ਼ਾ ਪੇਂਟਿੰਗ ਕਰਦੇ ਰਹੋ। ਜੇ ਕੁਝ ਸੁੱਕ ਰਿਹਾ ਹੈ, ਤਾਂ ਕੁਝ ਹੋਰ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Всегда продолжайте рисовать. Если что-то сохнет, покрасьте что-нибудь другое.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Увек наставите да сликате. Ако се нешто суши, обојите нешто друго.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 iyo jeer sii wad rinjiyeynta. Haddii wax qallajinayaan, wax kale rinji.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Sigue pintando siempre. Si algo se está secando, pinta otra 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Salawasna tetep ngalukis. Upami aya anu garing, cet anu sanés.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Daima kuweka uchoraji. Ikiwa kitu kinakauka, piga rangi nyingine.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Fortsätt alltid måla. Om något torkar, måla något annat.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Palaging panatilihin ang pagpipinta. Kung may natuyo, magpinta ng 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எப்போதும் வண்ணம் தீட்டிக் கொண்டே இருங்கள். ஏதாவது காய்ந்து கொண்டிருந்தால், வேறு ஏதாவது வண்ணம்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ทาสีอยู่เสมอ ถ้าสีแห้งก็ทาสีอื่น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zaman boyamaya devam edin. Bir şey kuruyorsa, başka bir şey boyayın.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Завжди продовжуйте малювати. Якщо щось сохне, намалюйте щось інше.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ہمیشہ پینٹنگ کرتے رہیں۔ اگر کوئی چیز خشک ہو رہی ہے تو کچھ اور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Luôn luôn sơn. Nếu chỗ nào đó bị khô, hãy sơn chỗ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1ee391e3176_0_3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1ee391e3176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a layer needs to dry, be patient and let it dry properly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një shtresë duhet të thahet, kini durim dhe lëreni të thahet siç duhet.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ንብርብር ማድረቅ ካስፈለገ በትዕግስት ይጠብቁ እና በትክክል ይደርቅ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كانت الطبقة تحتاج إلى التجفيف، تحلى بالصبر واتركيها تجف بشكل صحيح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​​շերտը պետք է չորանա, համբերատար եղեք և թողեք, որ այն լավ չորանա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una capa s'ha d'assecar, sigues pacient i deixa-la assecar correctament.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如果涂层需要干燥，请耐心等待其完全干燥。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een laag moet drogen, wees dan geduldig en laat deze goed drogen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لایه‌ای نیاز به خشک شدن دارد، صبور باشید و بگذارید به درستی خشک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une couche doit sécher, soyez patient et laissez-la sécher correctement.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eine Schicht trocknen muss, haben Sie Geduld und lassen Sie sie richtig trocknen.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કોઈ સ્તરને સૂકવવાની જરૂર હોય, તો ધીરજ રાખો અને તેને યોગ્ય રીતે સૂકવવા 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किसी परत को सूखने की आवश्यकता है, तो धैर्य रखें और उसे ठीक से सूखने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uno strato deve asciugarsi, sii paziente e lascialo asciugare correttamente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層を乾燥させる必要がある場合は、辛抱強く、適切に乾燥させてください。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층을 말려야 하는 경우 인내심을 갖고 제대로 말리십시오.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 pêdivî ye ku qatek zuwa bibe, sebir bikin û bila bi rêkûpêk zuwa bibe.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lapisan perlu kering, bersabar dan biarkan ia kering dengan betul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പാളി ഉണങ്ങേണ്ടതുണ്ടെങ്കിൽ, ക്ഷമയോടെ അത് ശരിയായി ഉണങ്ങാൻ അനുവദിക്കുക.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कुनै तह सुक्नु आवश्यक छ भने, धैर्य गर्नुहोस् र यसलाई राम्ररी सुक्न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چیرې یوه طبقه وچیدو ته اړتیا ولري، صبر وکړئ او پریږدئ چې په سمه توګه وچ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uma camada precisar secar, tenha paciência e deixe-a secar completamente.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ਕਿਸੇ ਪਰਤ ਨੂੰ ਸੁੱਕਣ ਦੀ ਲੋੜ ਹੈ, ਤਾਂ ਸਬਰ ਰੱਖੋ ਅਤੇ ਇਸਨੂੰ ਚੰਗੀ ਤਰ੍ਹਾਂ ਸੁੱਕਣ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слою нужно высохнуть, проявите терпение и дайте ему как следует высохнуть.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слој треба да се осуши, будите стрпљиви и оставите га да се добро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lakabku u baahan yahay inuu qalajiyo, samir oo si fiican u daa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una capa necesita secarse, tenga paciencia y déjela secar correctamente.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lapisan kedah garing, sabar sareng ngantep éta garing leres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safu inahitaji kukauka, kuwa na subira na uiruhusu ikauke vizuri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ett lager behöver torka, ha tålamod och låt det torka ordentligt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ang isang layer ay kailangang matuyo, maging matiyaga at hayaan itong matuyo nang maayos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அடுக்கு உலர வேண்டும் என்றால், பொறுமையாக இருந்து அதை சரியாக உலர விடுங்கள்.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หากชั้นใดชั้นหนึ่งจำเป็นต้องแห้ง ให้อดทนและปล่อยให้แห้งสนิท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katmanın kuruması gerekiyorsa sabırlı olun ve düzgün bir şekilde kurumasını bekleyin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шару потрібно висохнути, наберіться терпіння та дайте йому як слід висохнути.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کسی پرت کو خشک ہونے کی ضرورت ہو تو صبر کریں اور اسے ٹھیک سے خشک ہونے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một lớp cần khô, hãy kiên nhẫn và để nó khô hoàn toàn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1ee391e3176_0_3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1ee391e3176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This paint is translucent. It will often be easier to adjust a colour than remix it perfectly.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Kjo bojë është e tejdukshme. Shpesh do të jetë më e lehtë të rregullosh një ngjyrë sesa ta përziesh atë në mënyrë të përsosur.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ቀለም ግልጽ ነው. ብዙውን ጊዜ ቀለምን በትክክል ከመቀላቀል ይልቅ ማስተካከል ቀላል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هذا الطلاء شفاف. غالبًا ما يكون تعديل اللون أسهل من مزجه بشكل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 ներկը կիսաթափանցիկ է։ Հաճախ ավելի հեշտ կլինի գույնը կարգավորել, քան այն կատարյալ խառնել։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Aquesta pintura és translúcida. Sovint serà més fàcil ajustar un color que remesclar-lo perfectament.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这种颜料是半透明的。调整颜色通常比完美地重新调配颜色要容易得多。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Deze verf is transparant. Het is vaak makkelijker om een ​​kleur aan te passen dan om hem perfect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رنگ شفاف است. اغلب تنظیم رنگ آسان‌تر از ترکیب کامل آن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Cette peinture est translucide. Il sera souvent plus facile d'ajuster une couleur que de la recréer parfaitement.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Diese Farbe ist durchscheinend. Oft ist es einfacher, einen Farbton anzupassen, als ihn perfekt neu anzumischen.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રંગ અર્ધપારદર્શક છે. રંગને સંપૂર્ણ રીતે રિમિક્સ કરવા કરતાં તેને સમાયોજિત કરવો ઘણીવાર સરળ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पेंट पारदर्शी है। अक्सर किसी रंग को सही से मिलाने की बजाय उसे समायोजित करना ज़्यादा आसान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Questa vernice è traslucida. Spesso è più facile modificare un colore che mescolarlo perfettamente.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この塗料は半透明です。完璧に混ぜ直すよりも、色を調整する方が簡単な場合が多いでしょう。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 페인트는 반투명합니다. 색상을 완벽하게 섞는 것보다 조정하는 것이 더 쉬운 경우가 많습니다.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boyax şefaf e. Gelek caran sererastkirina rengek ji tevlihevkirina bêkêmasî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ini lut sinar. Selalunya lebih mudah untuk melaraskan warna daripada mengadunkannya dengan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ഈ പെയിന്റ് അർദ്ധസുതാര്യമാണ്. ഒരു നിറം കൃത്യമായി റീമിക്സ് ചെയ്യുന്നതിനേക്കാൾ എളുപ്പത്തിൽ ക്രമീകരിക്കാൻ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रंग पारदर्शी छ। यसलाई पूर्ण रूपमा रिमिक्स गर्नु भन्दा रङ समायोजन गर्न प्रायः सजिलो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رنګ شفاف دی. ډیری وختونه به د رنګ تنظیم کول د هغه د بشپړ بیا ترکیب کولو په پرتله اسانه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 tinta é translúcida. Muitas vezes será mais fácil ajustar uma cor do que misturá-la perfeitamente.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ਪੇਂਟ ਪਾਰਦਰਸ਼ੀ ਹੈ। ਰੰਗ ਨੂੰ ਪੂਰੀ ਤਰ੍ਹਾਂ ਰੀਮਿਕਸ ਕਰਨ ਨਾਲੋਂ ਅਕਸਰ ਇਸਨੂੰ ਐਡਜਸਟ ਕਰਨਾ ਸੌਖਾ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Эта краска полупрозрачна. Часто бывает проще подобрать цвет, чем идеально смешивать его.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Ова боја је провидна. Често ће бити лакше подесити боју него је поново савршено измешати.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Rinjigani waa mid hufan. Inta badan way sahlanaan doontaa in la hagaajiyo midabka intii si qumman loo isku dari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Esta pintura es translúcida. A menudo será más fácil ajustar un color que remezclarlo a la perfección.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ieu tembus. Ieu bakal mindeng jadi gampang pikeun ngaluyukeun warna ti remix eta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hii ni ya uwazi. Mara nyingi itakuwa rahisi kurekebisha rangi kuliko kuichanganya kikamilifu.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Denna färg är genomskinlig. Det är ofta lättare att justera en färg än att blanda den perfekt.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pinturang ito ay translucent. Madalas na mas madaling ayusin ang isang kulay kaysa i-remix ito nang perpekto.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இந்த வண்ணப்பூச்சு ஒளிஊடுருவக்கூடியது. ஒரு நிறத்தை சரியாக ரீமிக்ஸ் செய்வதை விட அதை சரிசெய்வது பெரும்பாலும் எளிதாக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สีนี้โปร่งแสง การปรับสีมักจะง่ายกว่าการผสมสีใหม่ให้สมบูรณ์แบบ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boya yarı saydamdır. Bir rengi mükemmel bir şekilde yeniden karıştırmaktansa, ayarlamak genellikle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Ця фарба напівпрозора. Часто буває легше відкоригувати колір, ніж ідеально його змішати.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پینٹ پارباسی ہے۔ کسی رنگ کو درست طریقے سے ریمکس کرنے کے بجائے اسے ایڈجسٹ کرنا اکثر آسان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Loại sơn này trong suốt. Thường thì việc điều chỉnh màu sắc sẽ dễ hơn là pha trộn lại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a5723dd235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a5723dd235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1ee391e3176_0_3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1ee391e3176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Solid flat colours are unskilled and boring. Don’t bother.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e njëtrajtshme dhe të sheshta janë të paafta dhe të mërzitshme. Mos u mundo.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ድፍን ጠፍጣፋ ቀለሞች ችሎታ የሌላቸው እና አሰልቺ ናቸው. አትጨነቅ.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الثابتة والمسطحة غير متقنة ومملة. لا تتعب نفسك.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Միագույն, հարթ գույները անփորձ և ձանձրալի են։ Մի անհանգստացեք։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plans sòlids són inexperts i avorrits. No t'hi molestis.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纯色平涂显得不够专业，也很乏味。别费劲了。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Effen effen kleuren zijn onhandig en saai. Doe het niet.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تخت و یکدست، غیرحرفه‌ای و کسل‌کننده هستند. خودتان را اذیت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unies et plates sont peu soignées et ennuyeuses. Inutile d'y penser.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Einfarbige, flächige Farben wirken einfallslos und langweilig. Lass es lieber.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સોલિડ ફ્લેટ રંગો અકુશળ અને કંટાળાજનક છે. ચિંતા કરશો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ठोस सपाट रंग अकुशल और उबाऊ होते हैं। परेशान मत होइए।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uniformi e piatti sono poco professionali e noiosi. Non prendetevela con loro.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単色は下手で退屈です。気にしないでください。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단색 단색은 세련되지 않고 지루합니다. 사용하지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yekreng û sade bêjêhatî û bêzar in. Areş neke.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rata pepejal tidak mahir dan membosankan. tak payahlah.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സോളിഡ് ഫ്ലാറ്റ് നിറങ്ങൾ വൈദഗ്ധ്യമില്ലാത്തതും വിരസവുമാണ്. വിഷമിക്കേണ്ട.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ठोस समतल रङहरू अकुशल र बोरिंग छन्। चिन्ता नगर्नुहोस्।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کلک فلیټ رنګونه غیر ماهر او ستړي کوونکي دي. مه ځوروئ.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sólidas e chapadas são pouco sofisticadas e sem graça. Não se incomode.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ਠੋਸ ਫਲੈਟ ਰੰਗ ਅਕੁਸ਼ਲ ਅਤੇ ਬੋਰਿੰਗ ਹਨ। ਪਰੇਸ਼ਾਨ ਨਾ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Сплошные, однотонные цвета — это непрофессионально и скучно. Не беспокойтесь.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Једнобојне боје су невеште и досадне. Не трудите 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fidsan ee adag waa kuwa aan xirfad lahayn oo caajis ah. Ha isku dhibin.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planos y uniformes son poco profesionales y aburridos. No te molestes.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Kelir datar padet henteu terampil sareng pikaboseneun. Ulah ngaganggu.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za gorofa imara hazina ujuzi na boring. Usijisumbue.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Enfärgade, platta färger är oskickliga och tråkiga. Bry dig inte om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solidong flat na kulay ay hindi sanay at nakakainip. Huwag kang mag-abala.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திடமான தட்டையான வண்ணங்கள் திறமையற்றவை மற்றும் சலிப்பை ஏற்படுத்துகின்றன. கவலைப்பட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สีพื้นเรียบๆ น่าเบื่อและไร้ฝีมือ อย่าไปสนใจเลย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Düz ve tek renkler beceriksiz ve sıkıcıdır. Uğraşmayın.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Однотонні плоскі кольори невмілі та нудні. Не турбуйтеся.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ٹھوس فلیٹ رنگ غیر ہنر مند اور بورنگ ہیں۔ زحمت نہ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trơn đơn điệu thì không khéo léo và nhàm chán. Đừng bận tâm.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1ee391e3176_0_3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1ee391e3176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 is meant to be used thickly. Try to not to water it down.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Bojëra akrilike është menduar të përdoret me trashësi. Mundohu të mos e hollosh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አሲሪሊክ ቀለም በጥቅም ላይ እንዲውል የታሰበ ነው. ውሃውን ላለማጠጣት ይሞክሩ.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يُنصح باستخدام طلاء الأكريليك بكثافة. حاول ألا تُخففه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ներկը նախատեսված է խիտ քսելու համար։ Փորձեք այն չջրազրկել։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està pensada per ser utilitzada en una capa espessa. Intenta no diluir-la.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丙烯颜料应该厚涂，尽量不要稀释。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Acrylverf is bedoeld om dik aan te brengen. Probeer het niet te verdunnen.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اکریلیک باید غلیظ استفاده شود. سعی کنید آن را رقیق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peinture acrylique est conçue pour être appliquée en couche épaisse. Évitez de la diluer.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Acrylfarbe sollte dick aufgetragen werden. Verdünnen Sie sie möglichst nicht mit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 જાડા ઉપયોગ માટે છે. તેમાં પાણી ન નાખવાનો પ્રયાસ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का इस्तेमाल गाढ़ा करने के लिए किया जाता है। कोशिश करें कि उसमें पानी न डालें।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pittura acrilica è pensata per essere usata in modo denso. Cerca di non diluirla.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アクリル絵の具は厚く塗るのが基本です。水で薄めないようにしてください。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물감은 두껍게 사용해야 합니다. 너무 희석하지 않도록 주의하세요.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Boyaxa akrîlîk ji bo bikaranîna qalind tê bikaranîn. Hewl bidin ku av nedin wê.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dimaksudkan untuk digunakan dengan tebal. Cuba untuk tidak menyiramnya.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 കട്ടിയുള്ള രീതിയിൽ ഉപയോഗിക്കേണ്ട ഒന്നാണ്. അതിൽ വെള്ളം ചേർക്കാതിരിക്കാൻ ശ്രമിക്കുക.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 बाक्लो प्रयोगको लागि हो। यसमा पानी नपरोस् भन्ने प्रयास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اکریلیک رنګ د دې لپاره دی چې په غلیظ ډول وکارول شي. هڅه وکړئ چې اوبه یې ونه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tinta acrílica deve ser aplicada em camadas espessas. Evite diluí-la.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ਮੋਟਾ ਵਰਤਣ ਲਈ ਹੈ। ਕੋਸ਼ਿਸ਼ ਕਰੋ ਕਿ ਇਸ ਵਿੱਚ ਪਾਣੀ ਨਾ ਲੱਗੇ।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Акриловую краску нужно наносить густым слоем. Старайтесь не разбавлять её водой.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Акрилна боја је намењена за наношење у дебелом слоју. Покушајте да је не разблажите водом.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Rinjiga akril waxaa loola jeedaa in si adag loo isticmaalo. Isku day inaadan biyo dhigin.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pintura acrílica debe aplicarse espesa. Intenta no diluirla demasiado.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akrilik dimaksudkeun pikeun dianggo kandel. Coba mun teu cai eta handap.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ya Acrylic ina maana ya kutumika kwa unene. Jaribu kutoimwagilia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Akrylfärg är avsedd att användas tjockt. Försök att inte vattna ut 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acrylic na pintura ay sinadya upang magamit nang makapal. Subukang huwag itong tubigan.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பெயிண்ட் தடிமனாகப் பயன்படுத்தப்பட வேண்டும். அதை நீர்த்துப்போகச் செய்யாமல் பார்த்துக்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สีอะคริลิกควรใช้แบบหนาๆ พยายามอย่าให้เจือจางด้วยน้ำ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kalın olarak kullanılmalıdır. Sulandırmamaya çalışın.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Акрилова фарба призначена для нанесення густим шаром. Намагайтеся не розбавляти її водою.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کا مطلب موٹا استعمال کرنا ہے۔ کوشش کریں کہ اسے پانی نہ لگائیں۔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acrylic được thiết kế để sử dụng với độ đặc cao. Cố gắng không pha loãng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ee391e3176_0_3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ee391e3176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Realistic colours are ugly and stressful to paint. Use a colour scheme instead.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realiste janë të shëmtuara dhe stresuese për t’u pikturuar. Përdorni një skemë ngjyrash në vend të kësaj.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ተጨባጭ ቀለሞች ለመሳል አስቀያሚ እና አስጨናቂ ናቸው. በምትኩ የቀለም ዘዴን ተጠቀም።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الواقعية قبيحة ومجهدة للرسم. استخدم نظام ألوان متناسقًا.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Իրատեսական գույները տգեղ են և լարված են նկարելու համար։ Դրա փոխարեն օգտագործեք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realistes són lletjos i estressants de pintar. Fes servir una paleta de colors en comptes d'això.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写实色彩既难看又难画，不如用配色方案代替。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Realistische kleuren zijn lelijk en stressvol om te schilderen. Gebruik in plaats daarvan een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واقع‌گرایانه زشت و استرس‌زا هستند. به جای آن از یک طرح رنگی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réalistes sont laides et stressantes à appliquer. Utilisez plutôt une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Realistische Farben sind unansehnlich und schwierig zu malen. Verwenden Sie stattdessen ein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વાસ્તવિક રંગો રંગવા માટે કદરૂપા અને તણાવપૂર્ણ હોય છે. તેના બદલે રંગ યોજનાનો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यथार्थवादी रंग भद्दे लगते हैं और उन्हें रंगना भी मुश्किल होता है। इसके बजाय, रंग योजना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realistici sono brutti e stressanti da dipingere. Usa invece una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リアルな色は見苦しく、描くのも大変です。代わりに配色を使いましょう。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사실적인 색상은 보기 흉하고 칠하기 어렵습니다. 대신 색상 구성표를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rastîn ji bo boyaxkirinê nexweş û stresdar in. Li şûna wê, şêmayek rengan bi 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realistik adalah hodoh dan tekanan untuk dilukis. Gunakan skema warna sebaliknya.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റിയലിസ്റ്റിക് നിറങ്ങൾ വരയ്ക്കാൻ വൃത്തികെട്ടതും സമ്മർദ്ദകരവുമാണ്. പകരം ഒരു കളർ സ്കീം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वास्तविक रंगहरू रंगाउन कुरूप र तनावपूर्ण हुन्छन्। यसको सट्टा रङ योजना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حقیقي رنګونه د رنګ کولو لپاره بدصورت او فشار لرونکي دي. پرځای یې د رنګ سکیم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Pintar com cores realistas é feio e estressante. Em vez disso, use uma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ਯਥਾਰਥਵਾਦੀ ਰੰਗ ਪੇਂਟ ਕਰਨ ਲਈ ਬਦਸੂਰਤ ਅਤੇ ਤਣਾਅਪੂਰਨ ਹੁੰਦੇ ਹਨ। ਇਸਦੀ ਬਜਾਏ ਰੰਗ ਸਕੀਮ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Реалистичные цвета выглядят некрасиво и вызывают стресс при рисовании. Вместо этого используйте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Реалистичне боје су ружне и стресне за сликање. Уместо тога користите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dhabta ah waa kuwo fool xun oo walaac leh in la rinjiyeeyo. Isticmaal midabka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realistas son feos y estresantes de pintar. Mejor usa una paleta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realistis awon sareng stres pikeun dicét. Paké skéma warna gantina.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halisi ni mbaya na inasisitiza kupaka rangi. Tumia mpango wa rangi badala yake.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Realistiska färger är fula och stressiga att måla. Använd ett färgschema istället.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makatotohanang kulay ay pangit at nakaka-stress na ipinta. Gumamit na lang ng color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யதார்த்தமான வண்ணங்கள் வரைவதற்கு அசிங்கமானவை மற்றும் மன அழுத்தத்தை ஏற்படுத்தும். அதற்கு பதிலாக ஒரு வண்ணத் திட்டத்தைப்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สีที่ดูสมจริงนั้นดูไม่สวยงามและสร้างความกดดันในการวาด ลองใช้โทนสีแทนดูสิ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Gerçekçi renkler çirkin ve boyaması stresli olabilir. Bunun yerine bir renk şeması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Реалістичні кольори негарні та стресові для малювання. Натомість використовуйте колірну схему.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حقیقت پسندانہ رنگ بدصورت اور پینٹ کرنے کے لیے دباؤ ڈالتے ہیں۔ اس کے بجائے رنگ سکیم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thực tế rất xấu và gây căng thẳng khi vẽ. Thay vào đó, hãy sử dụng bảng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1ee391e3176_0_3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1ee391e3176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Try to capture the shape of the blocks of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Mundohu të kapësh formën e blloqeve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ብሎኮችን ቅርፅ ለመያዝ ይሞክሩ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حاول التقاط شكل كتل 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պատկերել գունավոր բլոկների ձևը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Intenta capturar la forma dels blocs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试着捕捉色块的形状。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Probeer de vorm van de kleurblokken vast te leggen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سعی کنید شکل بلوک‌های رنگی را ثبت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Essayez de saisir la forme des blocs de couleur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Versuchen Sie, die Form der Farbblöcke einzufangen.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બ્લોક્સના આકારને કેપ્ચર કરવાનો પ્રયાસ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ब्लॉकों के आकार को पकड़ने की कोशिश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a catturare la forma dei blocchi di colore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色のブロックの形を捉えてみましょう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블록의 모양을 포착해보세요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Biceribînin ku şiklê blokên rengîn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Cuba tangkap bentuk blok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വർണ്ണ ബ്ലോക്കുകളുടെ ആകൃതി പകർത്താൻ ശ്രമിക്കുക.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रङका ब्लकहरूको आकार खिच्ने प्रयास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هڅه وکړئ چې د رنګونو بلاکونو شکل ونیسئ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Tente capturar o formato dos blocos de cor.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ਬਲਾਕਾਂ ਦੀ ਸ਼ਕਲ ਨੂੰ ਹਾਸਲ ਕਰਨ ਦੀ ਕੋਸ਼ਿਸ਼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уловить форму цветных блоков.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Покушајте да ухватите облик блокова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day inaad qabsato qaabka blocks midabka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Intenta capturar la forma de los bloques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Coba néwak bentuk blok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kukamata sura ya vitalu vya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Försök att fånga formen på färgblocken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Subukang makuha ang hugis ng mga bloke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வண்ணத் தொகுதிகளின் வடிவத்தைப் பிடிக்க முயற்சிக்கவும்.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พยายามจับภาพรูปร่างของบล็อกสี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bloklarının şeklini yakalamaya çalışın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Спробуйте вловити форму кольорових блоків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کے بلاکس کی شکل پر قبضہ کرنے کی کوشش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Cố gắng nắm bắt hình dạng của các khối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ee391e3176_0_3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ee391e3176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Think of what qualities you want in a colour. Think how much white, how grey, how green. Never name a colour in your mind, you will make it less sophisticated.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Think of what qualities you want in a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Mendo se çfarë cilësish dëshiron te një ngjyrë. Mendo sa e bardhë, sa gri, sa jeshile. Mos e përmend kurrë një ngjyrë në mendje, do ta bësh më pak të sofistikuar.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በቀለም ውስጥ ምን አይነት ባህሪያት እንደሚፈልጉ ያስቡ. ምን ያህል ነጭ, ግራጫ, አረንጓዴ ምን ያህል እንደሆነ አስብ. በአእምሮዎ ውስጥ አንድን ቀለም በጭራሽ አይሰይሙ, ያነሰ ውስብስብ ያደርጉታል.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الصفات التي ترغب بها في لونٍ ما. فكّر في مقدار البياض، والرمادي، والأخضر. لا تُسمِّ لونًا في ذهنك، فهذا سيجعله أقلّ رقيًا.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Մտածեք, թե ինչ հատկանիշներ եք ուզում գույնի մեջ։ Մտածեք, թե որքան սպիտակ, որքան մոխրագույն, որքան կանաչ։ Երբեք մտքում մի՛ անվանեք որևէ գույն, հակառակ դեպքում այն ​​կթուլանա։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Pensa en quines qualitats vols en un color. Pensa en quant de blanc, quant de gris, quant de verd. No diguis mai nom a un color, ja que el faràs menys sofisticat.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想想你想要的颜色应该具备哪些特质。想想白色、灰色和绿色分别占多大比例。千万不要在脑海中给颜色命名，否则会降低它的精致度。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Denk na over welke kwaliteiten je in een kleur wilt. Denk aan hoeveel wit, grijs en groen. Noem nooit een kleur in gedachten, je maakt hem alleen maar minder verfijnd.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این فکر کنید که چه ویژگی‌هایی را در یک رنگ می‌خواهید. به این فکر کنید که چقدر سفید، چقدر خاکستری، چقدر سبز. هرگز در ذهنتان رنگی را نام نبرید، این کار باعث می‌شود از ظرافت آن کاسته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Réfléchissez aux qualités que vous recherchez dans une couleur. Pensez à la proportion de blanc, de gris, de vert. Ne nommez jamais une couleur mentalement, cela la rendrait moins subtile.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Überlegen Sie, welche Eigenschaften Sie sich von einer Farbe wünschen. Wie viel Weiß, wie viel Grau, wie viel Grün? Benennen Sie die Farbe niemals gedanklich, das macht sie weniger raffiniert.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કોઈ રંગમાં તમને કયા ગુણો જોઈએ છે તે વિચારો. વિચારો કે કેટલો સફેદ, કેટલો ભૂખરો, કેટલો લીલો. તમારા મનમાં ક્યારેય કોઈ રંગનું નામ ન લો, તમે તેને ઓછો સુસંસ્કૃત બનાવશો.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सोचिए कि आप किसी रंग में क्या गुण चाहते हैं। सोचिए कि कितना सफ़ेद, कितना स्लेटी, कितना हरा। कभी भी मन में किसी रंग का नाम मत लीजिए, आप उसे कम परिष्कृत बना देंगे।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Pensa alle qualità che desideri in un colore. Pensa a quanto bianco, quanto grigio, quanto verde. Non dare mai un nome a un colore nella tua mente, lo renderai meno sofisticato.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色にどんな特徴を求めるか考えてみましょう。白、グレー、緑の割合を考えましょう。決して心の中で色の名前を言うのはやめましょう。洗練された印象を与えません。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어떤 색깔에 어떤 특징을 원하는지 생각해 보세요. 흰색, 회색, 초록색을 얼마나 섞어야 할지 생각해 보세요. 머릿속으로 색깔을 떠올리지 마세요. 오히려 세련되지 못한 느낌을 줄 뿐입니다.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Bifikire ka tu di rengekî de çi taybetmendiyan dixwazî. Bifikire ka çiqas spî, çiqas gewr, çiqas kesk e. Qet di hişê xwe de navê rengekî nebêje, tu wê kêmtir sofîstîke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Fikirkan kualiti apa yang anda inginkan dalam sesuatu warna. Fikirkan berapa banyak putih, berapa kelabu, betapa hijau. Jangan sekali-kali menamakan warna dalam fikiran anda, anda akan menjadikannya kurang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നിറത്തിന് നിങ്ങൾ ആഗ്രഹിക്കുന്ന ഗുണങ്ങൾ എന്തൊക്കെയാണെന്ന് ചിന്തിക്കുക. എത്ര വെള്ള, എത്ര ചാര, എത്ര പച്ച എന്ന് ചിന്തിക്കുക. നിങ്ങളുടെ മനസ്സിൽ ഒരു നിറത്തിനും പേരിടരുത്, നിങ്ങൾ അത് സങ്കീർണ്ണമാക്കും.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कुनै रङमा कस्ता गुणहरू चाहिन्छ भनेर सोच्नुहोस्। कति सेतो, कति खैरो, कति हरियो सोच्नुहोस्। आफ्नो दिमागमा कहिल्यै पनि कुनै रङको नाम नलिनुहोस्, तपाईंले यसलाई कम परिष्कृत बनाउनुहुनेछ।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دې فکر وکړئ چې په رنګ کې کوم ځانګړتیاوې غواړئ. فکر وکړئ چې څومره سپین، څومره خړ، څومره شنه. هیڅکله په خپل ذهن کې د رنګ نوم مه اخلئ، تاسو به یې لږ پیچلی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Pense nas qualidades que você deseja em uma cor. Pense em quanto branco, quanto cinza, quanto verde. Nunca nomeie uma cor mentalmente, isso a tornará menos sofisticada.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ਸੋਚੋ ਕਿ ਤੁਸੀਂ ਕਿਸੇ ਰੰਗ ਵਿੱਚ ਕਿਹੜੇ ਗੁਣ ਚਾਹੁੰਦੇ ਹੋ। ਸੋਚੋ ਕਿ ਕਿੰਨਾ ਚਿੱਟਾ, ਕਿੰਨਾ ਸਲੇਟੀ, ਕਿੰਨਾ ਹਰਾ। ਆਪਣੇ ਮਨ ਵਿੱਚ ਕਦੇ ਵੀ ਕਿਸੇ ਰੰਗ ਦਾ ਨਾਮ ਨਾ ਲਓ, ਤੁਸੀਂ ਇਸਨੂੰ ਘੱਟ ਸੂਝਵਾਨ ਬਣਾ ਦਿਓਗੇ।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Подумайте, какие качества вы хотите получить от цвета. Подумайте, сколько в нём белого, сколько серого, сколько зелёного. Никогда не называйте цвет про себя, иначе он станет менее изысканным.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које квалитете желите код боје. Размислите колико беле, колико сиве, колико зелене. Никада не именујете боју у себи, учинићете је мање софистицираном.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fakar tayada aad ka rabto midabka. Ka fikir inta cad, sida cawl, sida cagaarka ah. Weligaa ha magacaabin midab maskaxdaada, waxaad ka dhigi doontaa mid aad u casrisan.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Piensa en las cualidades que buscas en un color. Piensa en cuánto blanco, cuánto gris, cuánto verde. Nunca le pongas nombre a un color mentalmente, porque lo harás menos sofisticado.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Pikirkeun kualitas naon anu anjeun pikahoyong dina warna. Pikir sabaraha bodas, kumaha kulawu, kumaha héjo. Pernah ngaranan warna dina pikiran anjeun, anjeun bakal nyieun eta kirang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ni sifa gani unataka katika rangi. Fikiria ni kiasi gani nyeupe, kijivu, kijani. Kamwe usiseme rangi katika akili yako, utaifanya iwe ya kisasa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Tänk på vilka egenskaper du vill ha i en färg. Tänk på hur mycket vitt, hur grått, hur grönt. Namnge aldrig en färg, det gör den mindre sofistikerad.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Isipin kung anong mga katangian ang gusto mo sa isang kulay. Isipin kung gaano kaputi, gaano kulay abo, gaano kaberde. Huwag pangalanan ang isang kulay sa iyong isip, gagawin mo itong hindi gaanong sopistikado.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நிறத்தில் உங்களுக்கு என்னென்ன குணங்கள் வேண்டும் என்று யோசியுங்கள். எவ்வளவு வெள்ளை, எவ்வளவு சாம்பல், எவ்வளவு பச்சை என்று யோசியுங்கள். உங்கள் மனதில் ஒரு நிறத்திற்குப் பெயரிடாதீர்கள், நீங்கள் அதை குறைவான நுட்பமானதாக மாற்றுவீர்கள்.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ลองนึกถึงคุณสมบัติที่คุณต้องการจากสีหนึ่งๆ ลองนึกถึงสีขาว สีเทา สีเขียว อย่าตั้งชื่อสีใดไว้ในใจ เพราะจะทำให้สีนั้นดูไม่หรูหรา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renkte hangi nitelikleri istediğinizi düşünün. Ne kadar beyaz, ne kadar gri, ne kadar yeşil olduğunu düşünün. Asla bir rengi aklınızdan geçirmeyin, onu daha az sofistike hale getirirsiniz.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Подумайте, які якості ви хочете бачити в кольорі. Подумайте, скільки в ньому білого, скільки сірого, скільки зеленого. Ніколи не називайте колір подумки, ви зробите його менш вишуканим.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سوچیں کہ آپ رنگ میں کیا خوبیاں چاہتے ہیں۔ سوچو کتنا سفید، کتنا سرمئی، کتنا سبز۔ کبھی بھی اپنے ذہن میں کسی رنگ کا نام نہ لیں، آپ اسے کم نفیس بنا دیں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nghĩ về những phẩm chất bạn mong muốn ở một màu sắc. Hãy nghĩ xem có bao nhiêu màu trắng, bao nhiêu màu xám, bao nhiêu màu xanh lá cây. Đừng bao giờ đặt tên cho một màu trong đầu, bạn sẽ khiến nó kém tinh tế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75a63a3db3_0_6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75a63a3db3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OPTIONAL: Hand in your own photos for your skill builders!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OPCIONALE: Dorëzoni fotot tuaja për ndërtuesit e aftësive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አማራጭ፡ ለችሎታ ፈጣሪዎችዎ የራስዎን ፎቶዎች ይስጡ!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اختياري: قم بتسليم صورك الخاصة لبناء مهاراتك!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ԸՆՏՐՈՒԹՅԱՄԲ՝ Հմտություններ կերտողների համար ներկայացրեք ձեր սեփական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Entrega les teves pròpies fotos per als teus desenvolupadors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可选：提交您自己的照片以提升技能！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OPTIONEEL: Lever je eigen foto's in voor je skill builders!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اختیاری: عکس‌های خودتان را برای مهارت‌آموزان تحویل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FACULTATIF : Remettez vos propres photos pour vos exercices de développement des compétences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OPTIONAL: Reichen Sie Ihre eigenen Fotos für Ihre Übungen 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વૈકલ્પિક: તમારા કૌશલ્ય નિર્માતાઓ માટે તમારા પોતાના ફોટા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वैकल्पिक: अपने कौशल निर्माताओं के लिए अपनी स्वयं की तस्वीरें जमा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FACOLTATIVO: consegna le tue foto ai tuoi sviluppatori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オプション: スキル ビルダー用に独自の写真を提出してください。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선택 사항: 여러분의 기술을 향상시키기 위해 사진을 제출하세요!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VEBIJAR: Wêneyên xwe ji bo avakerên jêhatîbûna xwe radest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PILIHAN: Serahkan foto anda sendiri untuk pembina kemahiran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ഓപ്ഷണൽ: നിങ്ങളുടെ വൈദഗ്ധ്യ നിർമ്മാതാക്കൾക്കായി നിങ്ങളുടെ സ്വന്തം ഫോട്ടോകൾ കൈമാറൂ!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ऐच्छिक: आफ्ना सीप निर्माणकर्ताहरूलाई आफ्नै तस्बिरहरू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اختیاري: خپل عکسونه د خپلو مهارت جوړونکو لپاره وسپارئ!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Entregue suas próprias fotos para aprimorar suas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ਵਿਕਲਪਿਕ: ਆਪਣੇ ਹੁਨਰ ਨਿਰਮਾਤਾਵਾਂ ਲਈ ਆਪਣੀਆਂ ਫੋਟੋਆਂ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ДОПОЛНИТЕЛЬНО: Предоставьте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ОПЦИОНАЛНО: Пошаљите своје фотографије за своје градитеље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Ikhtiyaar: Ku dhiib sawiradaada xirfad-dhisayaashaada!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¡Envía tus propias fotos para tus ejercicios de 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PILIHAN: Serahkeun poto anjeun nyalira pikeun pembina kaahlian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LAZIMA: Weka picha zako mwenyewe kwa wajenzi wako wa ustadi!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VALFRITT: Lämna in dina egna foton till dina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OPSYONAL: Ibigay ang sarili mong mga larawan para sa iyong mga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விருப்பத்தேர்வு: உங்கள் திறமையை உருவாக்குபவர்களுக்கு உங்கள் சொந்த புகைப்படங்களை வழங்குங்கள்!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ทางเลือก: ส่งรูปถ่ายของคุณเองให้กับผู้ที่มีทักษะ!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İSTEĞE BAĞLI: Beceri geliştiricileriniz için kendi fotoğraflarınızı teslim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 ВИБІРОМ: Здайте власні фотографії для учасників програми «Конкурс майстерності»!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اختیاری: اپنے ہنر مندوں کے لیے اپنی خود کی تصاویر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TÙY CHỌN: Nộp ảnh của bạn để 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75a63a3db3_0_7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75a63a3db3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ee95c08daa_0_1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1ee95c08da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thinking about what you want to do for your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të mendoni se çfarë doni të bëni për mini-pikturën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ለአነስተኛ ሥዕልዎ ምን ማድረግ እንደሚፈልጉ ማሰብ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بالتفكير فيما تريد القيام به للوحة الصغيرة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մտածել այն մասին, թե ինչ եք ուզում անել ձեր մինի-նկարչության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 pensar què vols fer per a la teva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开始思考你想为你的迷你画做什么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nadenken over wat je wilt doen met je mini-schilderij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به فکر کردن در مورد کاری که می‌خواهید برای نقاشی کوچک خود انجام دهید،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à réfléchir à ce que vous voulez faire pour votre mini-peinture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Überlegen Sie, was Sie mit Ihrem Mini-Gemälde machen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મિની-પેઇન્ટિંગ માટે તમે શું કરવા માંગો છો તે વિશે વિચારવાનું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इस बारे में सोचना शुरू करें कि आप अपनी मिनी-पेंटिंग के लिए क्या करना चाहते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a pensare a cosa vuoi fare per il tuo mini-dipinto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ミニ絵画で何をしたいか考え始めましょう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미니 페인팅을 위해 무엇을 할지 생각해보세요.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 bi fikirîna li ser tiştê ku hûn dixwazin ji bo mini-wêneya xwe bikin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 berfikir tentang apa yang anda mahu lakukan untuk lukisan mini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മിനി-പെയിന്റിങ്ങിന് എന്തുചെയ്യണമെന്ന് ചിന്തിക്കാൻ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मिनी-पेन्टिङको लागि के गर्न चाहनुहुन्छ भन्ने बारे सोच्न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کوچني نقاشۍ لپاره د څه کولو په اړه فکر کول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pensar no que você quer fazer com sua mini-pintura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ਮਿੰਨੀ-ਪੇਂਟਿੰਗ ਲਈ ਤੁਸੀਂ ਕੀ ਕਰਨਾ ਚਾਹੁੰਦੇ ਹੋ, ਇਸ ਬਾਰੇ ਸੋਚਣਾ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думать о том, что вы хотите сделать для своей мини-картины.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да размишљате о томе шта желите да урадите за своју мини-слику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Bilow inaad ka fikirto waxa aad rabto inaad u samayso rinji-yaraantaada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Empieza a pensar en lo que quieres hacer con tu mini-cuadro.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mikir ngeunaan naon anu anjeun hoyong laksanakeun pikeun lukisan mini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kufikiria juu ya kile unachotaka kufanya kwa uchoraji wako mdogo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fundera på vad du vill göra med din minimålning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Simulan ang pag-iisip tungkol sa kung ano ang gusto mong gawin para sa iyong mini-painting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மினி-ஓவியத்திற்கு நீங்கள் என்ன செய்ய விரும்புகிறீர்கள் என்பதைப் பற்றி சிந்திக்கத்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เริ่มคิดว่าคุณอยากทำอะไรกับภาพวาดขนาดเล็กของคุณ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Mini resminiz için ne yapmak istediğinizi düşünmeye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думати про те, що ви хочете зробити для своєї міні-картини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 بارے میں سوچنا شروع کریں کہ آپ اپنی منی پینٹنگ کے لیے کیا کرنا چاہتے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suy nghĩ về những gì bạn muốn làm cho bức tranh mini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ee95c08daa_0_1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ee95c08daa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1ee95c08daa_0_314: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1ee95c08daa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c35439d1b6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c35439d1b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1ee95c08daa_0_1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1ee95c08daa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75a63a3db3_0_7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275a63a3db3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75a63a3db3_0_8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75a63a3db3_0_8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1c35439d1b6_0_1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1c35439d1b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d0a6a0019e_0_2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d0a6a0019e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d0a6a0019e_0_2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d0a6a0019e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c35439d1b6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c35439d1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9f81fbf55b_1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9f81fbf55b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d0a6a0019e_0_1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d0a6a0019e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sp>
        <p:nvSpPr>
          <p:cNvPr id="66" name="Google Shape;66;p15"/>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rtl="0" algn="ctr">
              <a:spcBef>
                <a:spcPts val="0"/>
              </a:spcBef>
              <a:spcAft>
                <a:spcPts val="0"/>
              </a:spcAft>
              <a:buSzPts val="5800"/>
              <a:buNone/>
              <a:defRPr sz="5800"/>
            </a:lvl1pPr>
            <a:lvl2pPr lvl="1" rtl="0" algn="ctr">
              <a:spcBef>
                <a:spcPts val="0"/>
              </a:spcBef>
              <a:spcAft>
                <a:spcPts val="0"/>
              </a:spcAft>
              <a:buSzPts val="5800"/>
              <a:buNone/>
              <a:defRPr sz="5800"/>
            </a:lvl2pPr>
            <a:lvl3pPr lvl="2" rtl="0" algn="ctr">
              <a:spcBef>
                <a:spcPts val="0"/>
              </a:spcBef>
              <a:spcAft>
                <a:spcPts val="0"/>
              </a:spcAft>
              <a:buSzPts val="5800"/>
              <a:buNone/>
              <a:defRPr sz="5800"/>
            </a:lvl3pPr>
            <a:lvl4pPr lvl="3" rtl="0" algn="ctr">
              <a:spcBef>
                <a:spcPts val="0"/>
              </a:spcBef>
              <a:spcAft>
                <a:spcPts val="0"/>
              </a:spcAft>
              <a:buSzPts val="5800"/>
              <a:buNone/>
              <a:defRPr sz="5800"/>
            </a:lvl4pPr>
            <a:lvl5pPr lvl="4" rtl="0" algn="ctr">
              <a:spcBef>
                <a:spcPts val="0"/>
              </a:spcBef>
              <a:spcAft>
                <a:spcPts val="0"/>
              </a:spcAft>
              <a:buSzPts val="5800"/>
              <a:buNone/>
              <a:defRPr sz="5800"/>
            </a:lvl5pPr>
            <a:lvl6pPr lvl="5" rtl="0" algn="ctr">
              <a:spcBef>
                <a:spcPts val="0"/>
              </a:spcBef>
              <a:spcAft>
                <a:spcPts val="0"/>
              </a:spcAft>
              <a:buSzPts val="5800"/>
              <a:buNone/>
              <a:defRPr sz="5800"/>
            </a:lvl6pPr>
            <a:lvl7pPr lvl="6" rtl="0" algn="ctr">
              <a:spcBef>
                <a:spcPts val="0"/>
              </a:spcBef>
              <a:spcAft>
                <a:spcPts val="0"/>
              </a:spcAft>
              <a:buSzPts val="5800"/>
              <a:buNone/>
              <a:defRPr sz="5800"/>
            </a:lvl7pPr>
            <a:lvl8pPr lvl="7" rtl="0" algn="ctr">
              <a:spcBef>
                <a:spcPts val="0"/>
              </a:spcBef>
              <a:spcAft>
                <a:spcPts val="0"/>
              </a:spcAft>
              <a:buSzPts val="5800"/>
              <a:buNone/>
              <a:defRPr sz="5800"/>
            </a:lvl8pPr>
            <a:lvl9pPr lvl="8" rtl="0" algn="ctr">
              <a:spcBef>
                <a:spcPts val="0"/>
              </a:spcBef>
              <a:spcAft>
                <a:spcPts val="0"/>
              </a:spcAft>
              <a:buSzPts val="5800"/>
              <a:buNone/>
              <a:defRPr sz="5800"/>
            </a:lvl9pPr>
          </a:lstStyle>
          <a:p/>
        </p:txBody>
      </p:sp>
      <p:sp>
        <p:nvSpPr>
          <p:cNvPr id="67" name="Google Shape;67;p15"/>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rtl="0" algn="ctr">
              <a:lnSpc>
                <a:spcPct val="100000"/>
              </a:lnSpc>
              <a:spcBef>
                <a:spcPts val="0"/>
              </a:spcBef>
              <a:spcAft>
                <a:spcPts val="0"/>
              </a:spcAft>
              <a:buSzPts val="3200"/>
              <a:buNone/>
              <a:defRPr sz="3200"/>
            </a:lvl1pPr>
            <a:lvl2pPr lvl="1" rtl="0" algn="ctr">
              <a:lnSpc>
                <a:spcPct val="100000"/>
              </a:lnSpc>
              <a:spcBef>
                <a:spcPts val="0"/>
              </a:spcBef>
              <a:spcAft>
                <a:spcPts val="0"/>
              </a:spcAft>
              <a:buSzPts val="3200"/>
              <a:buNone/>
              <a:defRPr sz="3200"/>
            </a:lvl2pPr>
            <a:lvl3pPr lvl="2" rtl="0" algn="ctr">
              <a:lnSpc>
                <a:spcPct val="100000"/>
              </a:lnSpc>
              <a:spcBef>
                <a:spcPts val="0"/>
              </a:spcBef>
              <a:spcAft>
                <a:spcPts val="0"/>
              </a:spcAft>
              <a:buSzPts val="3200"/>
              <a:buNone/>
              <a:defRPr sz="3200"/>
            </a:lvl3pPr>
            <a:lvl4pPr lvl="3" rtl="0" algn="ctr">
              <a:lnSpc>
                <a:spcPct val="100000"/>
              </a:lnSpc>
              <a:spcBef>
                <a:spcPts val="0"/>
              </a:spcBef>
              <a:spcAft>
                <a:spcPts val="0"/>
              </a:spcAft>
              <a:buSzPts val="3200"/>
              <a:buNone/>
              <a:defRPr sz="3200"/>
            </a:lvl4pPr>
            <a:lvl5pPr lvl="4" rtl="0" algn="ctr">
              <a:lnSpc>
                <a:spcPct val="100000"/>
              </a:lnSpc>
              <a:spcBef>
                <a:spcPts val="0"/>
              </a:spcBef>
              <a:spcAft>
                <a:spcPts val="0"/>
              </a:spcAft>
              <a:buSzPts val="3200"/>
              <a:buNone/>
              <a:defRPr sz="3200"/>
            </a:lvl5pPr>
            <a:lvl6pPr lvl="5" rtl="0" algn="ctr">
              <a:lnSpc>
                <a:spcPct val="100000"/>
              </a:lnSpc>
              <a:spcBef>
                <a:spcPts val="0"/>
              </a:spcBef>
              <a:spcAft>
                <a:spcPts val="0"/>
              </a:spcAft>
              <a:buSzPts val="3200"/>
              <a:buNone/>
              <a:defRPr sz="3200"/>
            </a:lvl6pPr>
            <a:lvl7pPr lvl="6" rtl="0" algn="ctr">
              <a:lnSpc>
                <a:spcPct val="100000"/>
              </a:lnSpc>
              <a:spcBef>
                <a:spcPts val="0"/>
              </a:spcBef>
              <a:spcAft>
                <a:spcPts val="0"/>
              </a:spcAft>
              <a:buSzPts val="3200"/>
              <a:buNone/>
              <a:defRPr sz="3200"/>
            </a:lvl7pPr>
            <a:lvl8pPr lvl="7" rtl="0" algn="ctr">
              <a:lnSpc>
                <a:spcPct val="100000"/>
              </a:lnSpc>
              <a:spcBef>
                <a:spcPts val="0"/>
              </a:spcBef>
              <a:spcAft>
                <a:spcPts val="0"/>
              </a:spcAft>
              <a:buSzPts val="3200"/>
              <a:buNone/>
              <a:defRPr sz="3200"/>
            </a:lvl8pPr>
            <a:lvl9pPr lvl="8" rtl="0" algn="ctr">
              <a:lnSpc>
                <a:spcPct val="100000"/>
              </a:lnSpc>
              <a:spcBef>
                <a:spcPts val="0"/>
              </a:spcBef>
              <a:spcAft>
                <a:spcPts val="0"/>
              </a:spcAft>
              <a:buSzPts val="3200"/>
              <a:buNone/>
              <a:defRPr sz="3200"/>
            </a:lvl9pPr>
          </a:lstStyle>
          <a:p/>
        </p:txBody>
      </p:sp>
      <p:sp>
        <p:nvSpPr>
          <p:cNvPr id="68" name="Google Shape;68;p1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15"/>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rtl="0" algn="ctr">
              <a:spcBef>
                <a:spcPts val="0"/>
              </a:spcBef>
              <a:spcAft>
                <a:spcPts val="0"/>
              </a:spcAft>
              <a:buSzPts val="4100"/>
              <a:buNone/>
              <a:defRPr sz="4100"/>
            </a:lvl1pPr>
            <a:lvl2pPr lvl="1" rtl="0" algn="ctr">
              <a:spcBef>
                <a:spcPts val="0"/>
              </a:spcBef>
              <a:spcAft>
                <a:spcPts val="0"/>
              </a:spcAft>
              <a:buSzPts val="4100"/>
              <a:buNone/>
              <a:defRPr sz="4100"/>
            </a:lvl2pPr>
            <a:lvl3pPr lvl="2" rtl="0" algn="ctr">
              <a:spcBef>
                <a:spcPts val="0"/>
              </a:spcBef>
              <a:spcAft>
                <a:spcPts val="0"/>
              </a:spcAft>
              <a:buSzPts val="4100"/>
              <a:buNone/>
              <a:defRPr sz="4100"/>
            </a:lvl3pPr>
            <a:lvl4pPr lvl="3" rtl="0" algn="ctr">
              <a:spcBef>
                <a:spcPts val="0"/>
              </a:spcBef>
              <a:spcAft>
                <a:spcPts val="0"/>
              </a:spcAft>
              <a:buSzPts val="4100"/>
              <a:buNone/>
              <a:defRPr sz="4100"/>
            </a:lvl4pPr>
            <a:lvl5pPr lvl="4" rtl="0" algn="ctr">
              <a:spcBef>
                <a:spcPts val="0"/>
              </a:spcBef>
              <a:spcAft>
                <a:spcPts val="0"/>
              </a:spcAft>
              <a:buSzPts val="4100"/>
              <a:buNone/>
              <a:defRPr sz="4100"/>
            </a:lvl5pPr>
            <a:lvl6pPr lvl="5" rtl="0" algn="ctr">
              <a:spcBef>
                <a:spcPts val="0"/>
              </a:spcBef>
              <a:spcAft>
                <a:spcPts val="0"/>
              </a:spcAft>
              <a:buSzPts val="4100"/>
              <a:buNone/>
              <a:defRPr sz="4100"/>
            </a:lvl6pPr>
            <a:lvl7pPr lvl="6" rtl="0" algn="ctr">
              <a:spcBef>
                <a:spcPts val="0"/>
              </a:spcBef>
              <a:spcAft>
                <a:spcPts val="0"/>
              </a:spcAft>
              <a:buSzPts val="4100"/>
              <a:buNone/>
              <a:defRPr sz="4100"/>
            </a:lvl7pPr>
            <a:lvl8pPr lvl="7" rtl="0" algn="ctr">
              <a:spcBef>
                <a:spcPts val="0"/>
              </a:spcBef>
              <a:spcAft>
                <a:spcPts val="0"/>
              </a:spcAft>
              <a:buSzPts val="4100"/>
              <a:buNone/>
              <a:defRPr sz="4100"/>
            </a:lvl8pPr>
            <a:lvl9pPr lvl="8" rtl="0" algn="ctr">
              <a:spcBef>
                <a:spcPts val="0"/>
              </a:spcBef>
              <a:spcAft>
                <a:spcPts val="0"/>
              </a:spcAft>
              <a:buSzPts val="4100"/>
              <a:buNone/>
              <a:defRPr sz="4100"/>
            </a:lvl9pPr>
          </a:lstStyle>
          <a:p/>
        </p:txBody>
      </p:sp>
      <p:sp>
        <p:nvSpPr>
          <p:cNvPr id="72" name="Google Shape;72;p1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sp>
        <p:nvSpPr>
          <p:cNvPr id="74" name="Google Shape;74;p17"/>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75" name="Google Shape;75;p17"/>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rtl="0">
              <a:spcBef>
                <a:spcPts val="0"/>
              </a:spcBef>
              <a:spcAft>
                <a:spcPts val="0"/>
              </a:spcAft>
              <a:buSzPts val="2000"/>
              <a:buChar char="●"/>
              <a:defRPr/>
            </a:lvl1pPr>
            <a:lvl2pPr indent="-323850" lvl="1" marL="914400" rtl="0">
              <a:spcBef>
                <a:spcPts val="1800"/>
              </a:spcBef>
              <a:spcAft>
                <a:spcPts val="0"/>
              </a:spcAft>
              <a:buSzPts val="1500"/>
              <a:buChar char="○"/>
              <a:defRPr/>
            </a:lvl2pPr>
            <a:lvl3pPr indent="-323850" lvl="2" marL="1371600" rtl="0">
              <a:spcBef>
                <a:spcPts val="1800"/>
              </a:spcBef>
              <a:spcAft>
                <a:spcPts val="0"/>
              </a:spcAft>
              <a:buSzPts val="1500"/>
              <a:buChar char="■"/>
              <a:defRPr/>
            </a:lvl3pPr>
            <a:lvl4pPr indent="-323850" lvl="3" marL="1828800" rtl="0">
              <a:spcBef>
                <a:spcPts val="1800"/>
              </a:spcBef>
              <a:spcAft>
                <a:spcPts val="0"/>
              </a:spcAft>
              <a:buSzPts val="1500"/>
              <a:buChar char="●"/>
              <a:defRPr/>
            </a:lvl4pPr>
            <a:lvl5pPr indent="-323850" lvl="4" marL="2286000" rtl="0">
              <a:spcBef>
                <a:spcPts val="1800"/>
              </a:spcBef>
              <a:spcAft>
                <a:spcPts val="0"/>
              </a:spcAft>
              <a:buSzPts val="1500"/>
              <a:buChar char="○"/>
              <a:defRPr/>
            </a:lvl5pPr>
            <a:lvl6pPr indent="-323850" lvl="5" marL="2743200" rtl="0">
              <a:spcBef>
                <a:spcPts val="1800"/>
              </a:spcBef>
              <a:spcAft>
                <a:spcPts val="0"/>
              </a:spcAft>
              <a:buSzPts val="1500"/>
              <a:buChar char="■"/>
              <a:defRPr/>
            </a:lvl6pPr>
            <a:lvl7pPr indent="-323850" lvl="6" marL="3200400" rtl="0">
              <a:spcBef>
                <a:spcPts val="1800"/>
              </a:spcBef>
              <a:spcAft>
                <a:spcPts val="0"/>
              </a:spcAft>
              <a:buSzPts val="1500"/>
              <a:buChar char="●"/>
              <a:defRPr/>
            </a:lvl7pPr>
            <a:lvl8pPr indent="-323850" lvl="7" marL="3657600" rtl="0">
              <a:spcBef>
                <a:spcPts val="1800"/>
              </a:spcBef>
              <a:spcAft>
                <a:spcPts val="0"/>
              </a:spcAft>
              <a:buSzPts val="1500"/>
              <a:buChar char="○"/>
              <a:defRPr/>
            </a:lvl8pPr>
            <a:lvl9pPr indent="-323850" lvl="8" marL="4114800" rtl="0">
              <a:spcBef>
                <a:spcPts val="1800"/>
              </a:spcBef>
              <a:spcAft>
                <a:spcPts val="1800"/>
              </a:spcAft>
              <a:buSzPts val="1500"/>
              <a:buChar char="■"/>
              <a:defRPr/>
            </a:lvl9pPr>
          </a:lstStyle>
          <a:p/>
        </p:txBody>
      </p:sp>
      <p:sp>
        <p:nvSpPr>
          <p:cNvPr id="76" name="Google Shape;76;p1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7" name="Shape 77"/>
        <p:cNvGrpSpPr/>
        <p:nvPr/>
      </p:nvGrpSpPr>
      <p:grpSpPr>
        <a:xfrm>
          <a:off x="0" y="0"/>
          <a:ext cx="0" cy="0"/>
          <a:chOff x="0" y="0"/>
          <a:chExt cx="0" cy="0"/>
        </a:xfrm>
      </p:grpSpPr>
      <p:sp>
        <p:nvSpPr>
          <p:cNvPr id="78" name="Google Shape;78;p18"/>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79" name="Google Shape;79;p18"/>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rtl="0">
              <a:spcBef>
                <a:spcPts val="0"/>
              </a:spcBef>
              <a:spcAft>
                <a:spcPts val="0"/>
              </a:spcAft>
              <a:buSzPts val="1500"/>
              <a:buChar char="●"/>
              <a:defRPr sz="1500"/>
            </a:lvl1pPr>
            <a:lvl2pPr indent="-317500" lvl="1" marL="914400" rtl="0">
              <a:spcBef>
                <a:spcPts val="1800"/>
              </a:spcBef>
              <a:spcAft>
                <a:spcPts val="0"/>
              </a:spcAft>
              <a:buSzPts val="1400"/>
              <a:buChar char="○"/>
              <a:defRPr sz="1400"/>
            </a:lvl2pPr>
            <a:lvl3pPr indent="-317500" lvl="2" marL="1371600" rtl="0">
              <a:spcBef>
                <a:spcPts val="1800"/>
              </a:spcBef>
              <a:spcAft>
                <a:spcPts val="0"/>
              </a:spcAft>
              <a:buSzPts val="1400"/>
              <a:buChar char="■"/>
              <a:defRPr sz="1400"/>
            </a:lvl3pPr>
            <a:lvl4pPr indent="-317500" lvl="3" marL="1828800" rtl="0">
              <a:spcBef>
                <a:spcPts val="1800"/>
              </a:spcBef>
              <a:spcAft>
                <a:spcPts val="0"/>
              </a:spcAft>
              <a:buSzPts val="1400"/>
              <a:buChar char="●"/>
              <a:defRPr sz="1400"/>
            </a:lvl4pPr>
            <a:lvl5pPr indent="-317500" lvl="4" marL="2286000" rtl="0">
              <a:spcBef>
                <a:spcPts val="1800"/>
              </a:spcBef>
              <a:spcAft>
                <a:spcPts val="0"/>
              </a:spcAft>
              <a:buSzPts val="1400"/>
              <a:buChar char="○"/>
              <a:defRPr sz="1400"/>
            </a:lvl5pPr>
            <a:lvl6pPr indent="-317500" lvl="5" marL="2743200" rtl="0">
              <a:spcBef>
                <a:spcPts val="1800"/>
              </a:spcBef>
              <a:spcAft>
                <a:spcPts val="0"/>
              </a:spcAft>
              <a:buSzPts val="1400"/>
              <a:buChar char="■"/>
              <a:defRPr sz="1400"/>
            </a:lvl6pPr>
            <a:lvl7pPr indent="-317500" lvl="6" marL="3200400" rtl="0">
              <a:spcBef>
                <a:spcPts val="1800"/>
              </a:spcBef>
              <a:spcAft>
                <a:spcPts val="0"/>
              </a:spcAft>
              <a:buSzPts val="1400"/>
              <a:buChar char="●"/>
              <a:defRPr sz="1400"/>
            </a:lvl7pPr>
            <a:lvl8pPr indent="-317500" lvl="7" marL="3657600" rtl="0">
              <a:spcBef>
                <a:spcPts val="1800"/>
              </a:spcBef>
              <a:spcAft>
                <a:spcPts val="0"/>
              </a:spcAft>
              <a:buSzPts val="1400"/>
              <a:buChar char="○"/>
              <a:defRPr sz="1400"/>
            </a:lvl8pPr>
            <a:lvl9pPr indent="-317500" lvl="8" marL="4114800" rtl="0">
              <a:spcBef>
                <a:spcPts val="1800"/>
              </a:spcBef>
              <a:spcAft>
                <a:spcPts val="1800"/>
              </a:spcAft>
              <a:buSzPts val="1400"/>
              <a:buChar char="■"/>
              <a:defRPr sz="1400"/>
            </a:lvl9pPr>
          </a:lstStyle>
          <a:p/>
        </p:txBody>
      </p:sp>
      <p:sp>
        <p:nvSpPr>
          <p:cNvPr id="80" name="Google Shape;80;p18"/>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rtl="0">
              <a:spcBef>
                <a:spcPts val="0"/>
              </a:spcBef>
              <a:spcAft>
                <a:spcPts val="0"/>
              </a:spcAft>
              <a:buSzPts val="1500"/>
              <a:buChar char="●"/>
              <a:defRPr sz="1500"/>
            </a:lvl1pPr>
            <a:lvl2pPr indent="-317500" lvl="1" marL="914400" rtl="0">
              <a:spcBef>
                <a:spcPts val="1800"/>
              </a:spcBef>
              <a:spcAft>
                <a:spcPts val="0"/>
              </a:spcAft>
              <a:buSzPts val="1400"/>
              <a:buChar char="○"/>
              <a:defRPr sz="1400"/>
            </a:lvl2pPr>
            <a:lvl3pPr indent="-317500" lvl="2" marL="1371600" rtl="0">
              <a:spcBef>
                <a:spcPts val="1800"/>
              </a:spcBef>
              <a:spcAft>
                <a:spcPts val="0"/>
              </a:spcAft>
              <a:buSzPts val="1400"/>
              <a:buChar char="■"/>
              <a:defRPr sz="1400"/>
            </a:lvl3pPr>
            <a:lvl4pPr indent="-317500" lvl="3" marL="1828800" rtl="0">
              <a:spcBef>
                <a:spcPts val="1800"/>
              </a:spcBef>
              <a:spcAft>
                <a:spcPts val="0"/>
              </a:spcAft>
              <a:buSzPts val="1400"/>
              <a:buChar char="●"/>
              <a:defRPr sz="1400"/>
            </a:lvl4pPr>
            <a:lvl5pPr indent="-317500" lvl="4" marL="2286000" rtl="0">
              <a:spcBef>
                <a:spcPts val="1800"/>
              </a:spcBef>
              <a:spcAft>
                <a:spcPts val="0"/>
              </a:spcAft>
              <a:buSzPts val="1400"/>
              <a:buChar char="○"/>
              <a:defRPr sz="1400"/>
            </a:lvl5pPr>
            <a:lvl6pPr indent="-317500" lvl="5" marL="2743200" rtl="0">
              <a:spcBef>
                <a:spcPts val="1800"/>
              </a:spcBef>
              <a:spcAft>
                <a:spcPts val="0"/>
              </a:spcAft>
              <a:buSzPts val="1400"/>
              <a:buChar char="■"/>
              <a:defRPr sz="1400"/>
            </a:lvl6pPr>
            <a:lvl7pPr indent="-317500" lvl="6" marL="3200400" rtl="0">
              <a:spcBef>
                <a:spcPts val="1800"/>
              </a:spcBef>
              <a:spcAft>
                <a:spcPts val="0"/>
              </a:spcAft>
              <a:buSzPts val="1400"/>
              <a:buChar char="●"/>
              <a:defRPr sz="1400"/>
            </a:lvl7pPr>
            <a:lvl8pPr indent="-317500" lvl="7" marL="3657600" rtl="0">
              <a:spcBef>
                <a:spcPts val="1800"/>
              </a:spcBef>
              <a:spcAft>
                <a:spcPts val="0"/>
              </a:spcAft>
              <a:buSzPts val="1400"/>
              <a:buChar char="○"/>
              <a:defRPr sz="1400"/>
            </a:lvl8pPr>
            <a:lvl9pPr indent="-317500" lvl="8" marL="4114800" rtl="0">
              <a:spcBef>
                <a:spcPts val="1800"/>
              </a:spcBef>
              <a:spcAft>
                <a:spcPts val="1800"/>
              </a:spcAft>
              <a:buSzPts val="1400"/>
              <a:buChar char="■"/>
              <a:defRPr sz="1400"/>
            </a:lvl9pPr>
          </a:lstStyle>
          <a:p/>
        </p:txBody>
      </p:sp>
      <p:sp>
        <p:nvSpPr>
          <p:cNvPr id="81" name="Google Shape;81;p1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p19"/>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84" name="Google Shape;84;p1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5" name="Shape 85"/>
        <p:cNvGrpSpPr/>
        <p:nvPr/>
      </p:nvGrpSpPr>
      <p:grpSpPr>
        <a:xfrm>
          <a:off x="0" y="0"/>
          <a:ext cx="0" cy="0"/>
          <a:chOff x="0" y="0"/>
          <a:chExt cx="0" cy="0"/>
        </a:xfrm>
      </p:grpSpPr>
      <p:sp>
        <p:nvSpPr>
          <p:cNvPr id="86" name="Google Shape;86;p20"/>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rtl="0">
              <a:spcBef>
                <a:spcPts val="0"/>
              </a:spcBef>
              <a:spcAft>
                <a:spcPts val="0"/>
              </a:spcAft>
              <a:buSzPts val="2700"/>
              <a:buNone/>
              <a:defRPr sz="2700"/>
            </a:lvl1pPr>
            <a:lvl2pPr lvl="1" rtl="0">
              <a:spcBef>
                <a:spcPts val="0"/>
              </a:spcBef>
              <a:spcAft>
                <a:spcPts val="0"/>
              </a:spcAft>
              <a:buSzPts val="2700"/>
              <a:buNone/>
              <a:defRPr sz="2700"/>
            </a:lvl2pPr>
            <a:lvl3pPr lvl="2" rtl="0">
              <a:spcBef>
                <a:spcPts val="0"/>
              </a:spcBef>
              <a:spcAft>
                <a:spcPts val="0"/>
              </a:spcAft>
              <a:buSzPts val="2700"/>
              <a:buNone/>
              <a:defRPr sz="2700"/>
            </a:lvl3pPr>
            <a:lvl4pPr lvl="3" rtl="0">
              <a:spcBef>
                <a:spcPts val="0"/>
              </a:spcBef>
              <a:spcAft>
                <a:spcPts val="0"/>
              </a:spcAft>
              <a:buSzPts val="2700"/>
              <a:buNone/>
              <a:defRPr sz="2700"/>
            </a:lvl4pPr>
            <a:lvl5pPr lvl="4" rtl="0">
              <a:spcBef>
                <a:spcPts val="0"/>
              </a:spcBef>
              <a:spcAft>
                <a:spcPts val="0"/>
              </a:spcAft>
              <a:buSzPts val="2700"/>
              <a:buNone/>
              <a:defRPr sz="2700"/>
            </a:lvl5pPr>
            <a:lvl6pPr lvl="5" rtl="0">
              <a:spcBef>
                <a:spcPts val="0"/>
              </a:spcBef>
              <a:spcAft>
                <a:spcPts val="0"/>
              </a:spcAft>
              <a:buSzPts val="2700"/>
              <a:buNone/>
              <a:defRPr sz="2700"/>
            </a:lvl6pPr>
            <a:lvl7pPr lvl="6" rtl="0">
              <a:spcBef>
                <a:spcPts val="0"/>
              </a:spcBef>
              <a:spcAft>
                <a:spcPts val="0"/>
              </a:spcAft>
              <a:buSzPts val="2700"/>
              <a:buNone/>
              <a:defRPr sz="2700"/>
            </a:lvl7pPr>
            <a:lvl8pPr lvl="7" rtl="0">
              <a:spcBef>
                <a:spcPts val="0"/>
              </a:spcBef>
              <a:spcAft>
                <a:spcPts val="0"/>
              </a:spcAft>
              <a:buSzPts val="2700"/>
              <a:buNone/>
              <a:defRPr sz="2700"/>
            </a:lvl8pPr>
            <a:lvl9pPr lvl="8" rtl="0">
              <a:spcBef>
                <a:spcPts val="0"/>
              </a:spcBef>
              <a:spcAft>
                <a:spcPts val="0"/>
              </a:spcAft>
              <a:buSzPts val="2700"/>
              <a:buNone/>
              <a:defRPr sz="2700"/>
            </a:lvl9pPr>
          </a:lstStyle>
          <a:p/>
        </p:txBody>
      </p:sp>
      <p:sp>
        <p:nvSpPr>
          <p:cNvPr id="87" name="Google Shape;87;p20"/>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rtl="0">
              <a:spcBef>
                <a:spcPts val="0"/>
              </a:spcBef>
              <a:spcAft>
                <a:spcPts val="0"/>
              </a:spcAft>
              <a:buSzPts val="1400"/>
              <a:buChar char="●"/>
              <a:defRPr sz="1400"/>
            </a:lvl1pPr>
            <a:lvl2pPr indent="-317500" lvl="1" marL="914400" rtl="0">
              <a:spcBef>
                <a:spcPts val="1800"/>
              </a:spcBef>
              <a:spcAft>
                <a:spcPts val="0"/>
              </a:spcAft>
              <a:buSzPts val="1400"/>
              <a:buChar char="○"/>
              <a:defRPr sz="1400"/>
            </a:lvl2pPr>
            <a:lvl3pPr indent="-317500" lvl="2" marL="1371600" rtl="0">
              <a:spcBef>
                <a:spcPts val="1800"/>
              </a:spcBef>
              <a:spcAft>
                <a:spcPts val="0"/>
              </a:spcAft>
              <a:buSzPts val="1400"/>
              <a:buChar char="■"/>
              <a:defRPr sz="1400"/>
            </a:lvl3pPr>
            <a:lvl4pPr indent="-317500" lvl="3" marL="1828800" rtl="0">
              <a:spcBef>
                <a:spcPts val="1800"/>
              </a:spcBef>
              <a:spcAft>
                <a:spcPts val="0"/>
              </a:spcAft>
              <a:buSzPts val="1400"/>
              <a:buChar char="●"/>
              <a:defRPr sz="1400"/>
            </a:lvl4pPr>
            <a:lvl5pPr indent="-317500" lvl="4" marL="2286000" rtl="0">
              <a:spcBef>
                <a:spcPts val="1800"/>
              </a:spcBef>
              <a:spcAft>
                <a:spcPts val="0"/>
              </a:spcAft>
              <a:buSzPts val="1400"/>
              <a:buChar char="○"/>
              <a:defRPr sz="1400"/>
            </a:lvl5pPr>
            <a:lvl6pPr indent="-317500" lvl="5" marL="2743200" rtl="0">
              <a:spcBef>
                <a:spcPts val="1800"/>
              </a:spcBef>
              <a:spcAft>
                <a:spcPts val="0"/>
              </a:spcAft>
              <a:buSzPts val="1400"/>
              <a:buChar char="■"/>
              <a:defRPr sz="1400"/>
            </a:lvl6pPr>
            <a:lvl7pPr indent="-317500" lvl="6" marL="3200400" rtl="0">
              <a:spcBef>
                <a:spcPts val="1800"/>
              </a:spcBef>
              <a:spcAft>
                <a:spcPts val="0"/>
              </a:spcAft>
              <a:buSzPts val="1400"/>
              <a:buChar char="●"/>
              <a:defRPr sz="1400"/>
            </a:lvl7pPr>
            <a:lvl8pPr indent="-317500" lvl="7" marL="3657600" rtl="0">
              <a:spcBef>
                <a:spcPts val="1800"/>
              </a:spcBef>
              <a:spcAft>
                <a:spcPts val="0"/>
              </a:spcAft>
              <a:buSzPts val="1400"/>
              <a:buChar char="○"/>
              <a:defRPr sz="1400"/>
            </a:lvl8pPr>
            <a:lvl9pPr indent="-317500" lvl="8" marL="4114800" rtl="0">
              <a:spcBef>
                <a:spcPts val="1800"/>
              </a:spcBef>
              <a:spcAft>
                <a:spcPts val="1800"/>
              </a:spcAft>
              <a:buSzPts val="1400"/>
              <a:buChar char="■"/>
              <a:defRPr sz="1400"/>
            </a:lvl9pPr>
          </a:lstStyle>
          <a:p/>
        </p:txBody>
      </p:sp>
      <p:sp>
        <p:nvSpPr>
          <p:cNvPr id="88" name="Google Shape;88;p2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89" name="Shape 89"/>
        <p:cNvGrpSpPr/>
        <p:nvPr/>
      </p:nvGrpSpPr>
      <p:grpSpPr>
        <a:xfrm>
          <a:off x="0" y="0"/>
          <a:ext cx="0" cy="0"/>
          <a:chOff x="0" y="0"/>
          <a:chExt cx="0" cy="0"/>
        </a:xfrm>
      </p:grpSpPr>
      <p:sp>
        <p:nvSpPr>
          <p:cNvPr id="90" name="Google Shape;90;p21"/>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rtl="0">
              <a:spcBef>
                <a:spcPts val="0"/>
              </a:spcBef>
              <a:spcAft>
                <a:spcPts val="0"/>
              </a:spcAft>
              <a:buSzPts val="5300"/>
              <a:buNone/>
              <a:defRPr sz="5300"/>
            </a:lvl1pPr>
            <a:lvl2pPr lvl="1" rtl="0">
              <a:spcBef>
                <a:spcPts val="0"/>
              </a:spcBef>
              <a:spcAft>
                <a:spcPts val="0"/>
              </a:spcAft>
              <a:buSzPts val="5300"/>
              <a:buNone/>
              <a:defRPr sz="5300"/>
            </a:lvl2pPr>
            <a:lvl3pPr lvl="2" rtl="0">
              <a:spcBef>
                <a:spcPts val="0"/>
              </a:spcBef>
              <a:spcAft>
                <a:spcPts val="0"/>
              </a:spcAft>
              <a:buSzPts val="5300"/>
              <a:buNone/>
              <a:defRPr sz="5300"/>
            </a:lvl3pPr>
            <a:lvl4pPr lvl="3" rtl="0">
              <a:spcBef>
                <a:spcPts val="0"/>
              </a:spcBef>
              <a:spcAft>
                <a:spcPts val="0"/>
              </a:spcAft>
              <a:buSzPts val="5300"/>
              <a:buNone/>
              <a:defRPr sz="5300"/>
            </a:lvl4pPr>
            <a:lvl5pPr lvl="4" rtl="0">
              <a:spcBef>
                <a:spcPts val="0"/>
              </a:spcBef>
              <a:spcAft>
                <a:spcPts val="0"/>
              </a:spcAft>
              <a:buSzPts val="5300"/>
              <a:buNone/>
              <a:defRPr sz="5300"/>
            </a:lvl5pPr>
            <a:lvl6pPr lvl="5" rtl="0">
              <a:spcBef>
                <a:spcPts val="0"/>
              </a:spcBef>
              <a:spcAft>
                <a:spcPts val="0"/>
              </a:spcAft>
              <a:buSzPts val="5300"/>
              <a:buNone/>
              <a:defRPr sz="5300"/>
            </a:lvl6pPr>
            <a:lvl7pPr lvl="6" rtl="0">
              <a:spcBef>
                <a:spcPts val="0"/>
              </a:spcBef>
              <a:spcAft>
                <a:spcPts val="0"/>
              </a:spcAft>
              <a:buSzPts val="5300"/>
              <a:buNone/>
              <a:defRPr sz="5300"/>
            </a:lvl7pPr>
            <a:lvl8pPr lvl="7" rtl="0">
              <a:spcBef>
                <a:spcPts val="0"/>
              </a:spcBef>
              <a:spcAft>
                <a:spcPts val="0"/>
              </a:spcAft>
              <a:buSzPts val="5300"/>
              <a:buNone/>
              <a:defRPr sz="5300"/>
            </a:lvl8pPr>
            <a:lvl9pPr lvl="8" rtl="0">
              <a:spcBef>
                <a:spcPts val="0"/>
              </a:spcBef>
              <a:spcAft>
                <a:spcPts val="0"/>
              </a:spcAft>
              <a:buSzPts val="5300"/>
              <a:buNone/>
              <a:defRPr sz="5300"/>
            </a:lvl9pPr>
          </a:lstStyle>
          <a:p/>
        </p:txBody>
      </p:sp>
      <p:sp>
        <p:nvSpPr>
          <p:cNvPr id="91" name="Google Shape;91;p2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21"/>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3" name="Shape 93"/>
        <p:cNvGrpSpPr/>
        <p:nvPr/>
      </p:nvGrpSpPr>
      <p:grpSpPr>
        <a:xfrm>
          <a:off x="0" y="0"/>
          <a:ext cx="0" cy="0"/>
          <a:chOff x="0" y="0"/>
          <a:chExt cx="0" cy="0"/>
        </a:xfrm>
      </p:grpSpPr>
      <p:sp>
        <p:nvSpPr>
          <p:cNvPr id="94" name="Google Shape;94;p22"/>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95" name="Google Shape;95;p22"/>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rtl="0" algn="ctr">
              <a:spcBef>
                <a:spcPts val="0"/>
              </a:spcBef>
              <a:spcAft>
                <a:spcPts val="0"/>
              </a:spcAft>
              <a:buSzPts val="4700"/>
              <a:buNone/>
              <a:defRPr sz="4700"/>
            </a:lvl1pPr>
            <a:lvl2pPr lvl="1" rtl="0" algn="ctr">
              <a:spcBef>
                <a:spcPts val="0"/>
              </a:spcBef>
              <a:spcAft>
                <a:spcPts val="0"/>
              </a:spcAft>
              <a:buSzPts val="4700"/>
              <a:buNone/>
              <a:defRPr sz="4700"/>
            </a:lvl2pPr>
            <a:lvl3pPr lvl="2" rtl="0" algn="ctr">
              <a:spcBef>
                <a:spcPts val="0"/>
              </a:spcBef>
              <a:spcAft>
                <a:spcPts val="0"/>
              </a:spcAft>
              <a:buSzPts val="4700"/>
              <a:buNone/>
              <a:defRPr sz="4700"/>
            </a:lvl3pPr>
            <a:lvl4pPr lvl="3" rtl="0" algn="ctr">
              <a:spcBef>
                <a:spcPts val="0"/>
              </a:spcBef>
              <a:spcAft>
                <a:spcPts val="0"/>
              </a:spcAft>
              <a:buSzPts val="4700"/>
              <a:buNone/>
              <a:defRPr sz="4700"/>
            </a:lvl4pPr>
            <a:lvl5pPr lvl="4" rtl="0" algn="ctr">
              <a:spcBef>
                <a:spcPts val="0"/>
              </a:spcBef>
              <a:spcAft>
                <a:spcPts val="0"/>
              </a:spcAft>
              <a:buSzPts val="4700"/>
              <a:buNone/>
              <a:defRPr sz="4700"/>
            </a:lvl5pPr>
            <a:lvl6pPr lvl="5" rtl="0" algn="ctr">
              <a:spcBef>
                <a:spcPts val="0"/>
              </a:spcBef>
              <a:spcAft>
                <a:spcPts val="0"/>
              </a:spcAft>
              <a:buSzPts val="4700"/>
              <a:buNone/>
              <a:defRPr sz="4700"/>
            </a:lvl6pPr>
            <a:lvl7pPr lvl="6" rtl="0" algn="ctr">
              <a:spcBef>
                <a:spcPts val="0"/>
              </a:spcBef>
              <a:spcAft>
                <a:spcPts val="0"/>
              </a:spcAft>
              <a:buSzPts val="4700"/>
              <a:buNone/>
              <a:defRPr sz="4700"/>
            </a:lvl7pPr>
            <a:lvl8pPr lvl="7" rtl="0" algn="ctr">
              <a:spcBef>
                <a:spcPts val="0"/>
              </a:spcBef>
              <a:spcAft>
                <a:spcPts val="0"/>
              </a:spcAft>
              <a:buSzPts val="4700"/>
              <a:buNone/>
              <a:defRPr sz="4700"/>
            </a:lvl8pPr>
            <a:lvl9pPr lvl="8" rtl="0" algn="ctr">
              <a:spcBef>
                <a:spcPts val="0"/>
              </a:spcBef>
              <a:spcAft>
                <a:spcPts val="0"/>
              </a:spcAft>
              <a:buSzPts val="4700"/>
              <a:buNone/>
              <a:defRPr sz="4700"/>
            </a:lvl9pPr>
          </a:lstStyle>
          <a:p/>
        </p:txBody>
      </p:sp>
      <p:sp>
        <p:nvSpPr>
          <p:cNvPr id="96" name="Google Shape;96;p22"/>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rtl="0" algn="ctr">
              <a:lnSpc>
                <a:spcPct val="100000"/>
              </a:lnSpc>
              <a:spcBef>
                <a:spcPts val="0"/>
              </a:spcBef>
              <a:spcAft>
                <a:spcPts val="0"/>
              </a:spcAft>
              <a:buSzPts val="2300"/>
              <a:buNone/>
              <a:defRPr sz="2300"/>
            </a:lvl1pPr>
            <a:lvl2pPr lvl="1" rtl="0" algn="ctr">
              <a:lnSpc>
                <a:spcPct val="100000"/>
              </a:lnSpc>
              <a:spcBef>
                <a:spcPts val="0"/>
              </a:spcBef>
              <a:spcAft>
                <a:spcPts val="0"/>
              </a:spcAft>
              <a:buSzPts val="2300"/>
              <a:buNone/>
              <a:defRPr sz="2300"/>
            </a:lvl2pPr>
            <a:lvl3pPr lvl="2" rtl="0" algn="ctr">
              <a:lnSpc>
                <a:spcPct val="100000"/>
              </a:lnSpc>
              <a:spcBef>
                <a:spcPts val="0"/>
              </a:spcBef>
              <a:spcAft>
                <a:spcPts val="0"/>
              </a:spcAft>
              <a:buSzPts val="2300"/>
              <a:buNone/>
              <a:defRPr sz="2300"/>
            </a:lvl3pPr>
            <a:lvl4pPr lvl="3" rtl="0" algn="ctr">
              <a:lnSpc>
                <a:spcPct val="100000"/>
              </a:lnSpc>
              <a:spcBef>
                <a:spcPts val="0"/>
              </a:spcBef>
              <a:spcAft>
                <a:spcPts val="0"/>
              </a:spcAft>
              <a:buSzPts val="2300"/>
              <a:buNone/>
              <a:defRPr sz="2300"/>
            </a:lvl4pPr>
            <a:lvl5pPr lvl="4" rtl="0" algn="ctr">
              <a:lnSpc>
                <a:spcPct val="100000"/>
              </a:lnSpc>
              <a:spcBef>
                <a:spcPts val="0"/>
              </a:spcBef>
              <a:spcAft>
                <a:spcPts val="0"/>
              </a:spcAft>
              <a:buSzPts val="2300"/>
              <a:buNone/>
              <a:defRPr sz="2300"/>
            </a:lvl5pPr>
            <a:lvl6pPr lvl="5" rtl="0" algn="ctr">
              <a:lnSpc>
                <a:spcPct val="100000"/>
              </a:lnSpc>
              <a:spcBef>
                <a:spcPts val="0"/>
              </a:spcBef>
              <a:spcAft>
                <a:spcPts val="0"/>
              </a:spcAft>
              <a:buSzPts val="2300"/>
              <a:buNone/>
              <a:defRPr sz="2300"/>
            </a:lvl6pPr>
            <a:lvl7pPr lvl="6" rtl="0" algn="ctr">
              <a:lnSpc>
                <a:spcPct val="100000"/>
              </a:lnSpc>
              <a:spcBef>
                <a:spcPts val="0"/>
              </a:spcBef>
              <a:spcAft>
                <a:spcPts val="0"/>
              </a:spcAft>
              <a:buSzPts val="2300"/>
              <a:buNone/>
              <a:defRPr sz="2300"/>
            </a:lvl7pPr>
            <a:lvl8pPr lvl="7" rtl="0" algn="ctr">
              <a:lnSpc>
                <a:spcPct val="100000"/>
              </a:lnSpc>
              <a:spcBef>
                <a:spcPts val="0"/>
              </a:spcBef>
              <a:spcAft>
                <a:spcPts val="0"/>
              </a:spcAft>
              <a:buSzPts val="2300"/>
              <a:buNone/>
              <a:defRPr sz="2300"/>
            </a:lvl8pPr>
            <a:lvl9pPr lvl="8" rtl="0" algn="ctr">
              <a:lnSpc>
                <a:spcPct val="100000"/>
              </a:lnSpc>
              <a:spcBef>
                <a:spcPts val="0"/>
              </a:spcBef>
              <a:spcAft>
                <a:spcPts val="0"/>
              </a:spcAft>
              <a:buSzPts val="2300"/>
              <a:buNone/>
              <a:defRPr sz="2300"/>
            </a:lvl9pPr>
          </a:lstStyle>
          <a:p/>
        </p:txBody>
      </p:sp>
      <p:sp>
        <p:nvSpPr>
          <p:cNvPr id="97" name="Google Shape;97;p22"/>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rtl="0">
              <a:spcBef>
                <a:spcPts val="0"/>
              </a:spcBef>
              <a:spcAft>
                <a:spcPts val="0"/>
              </a:spcAft>
              <a:buSzPts val="2000"/>
              <a:buChar char="●"/>
              <a:defRPr/>
            </a:lvl1pPr>
            <a:lvl2pPr indent="-323850" lvl="1" marL="914400" rtl="0">
              <a:spcBef>
                <a:spcPts val="1800"/>
              </a:spcBef>
              <a:spcAft>
                <a:spcPts val="0"/>
              </a:spcAft>
              <a:buSzPts val="1500"/>
              <a:buChar char="○"/>
              <a:defRPr/>
            </a:lvl2pPr>
            <a:lvl3pPr indent="-323850" lvl="2" marL="1371600" rtl="0">
              <a:spcBef>
                <a:spcPts val="1800"/>
              </a:spcBef>
              <a:spcAft>
                <a:spcPts val="0"/>
              </a:spcAft>
              <a:buSzPts val="1500"/>
              <a:buChar char="■"/>
              <a:defRPr/>
            </a:lvl3pPr>
            <a:lvl4pPr indent="-323850" lvl="3" marL="1828800" rtl="0">
              <a:spcBef>
                <a:spcPts val="1800"/>
              </a:spcBef>
              <a:spcAft>
                <a:spcPts val="0"/>
              </a:spcAft>
              <a:buSzPts val="1500"/>
              <a:buChar char="●"/>
              <a:defRPr/>
            </a:lvl4pPr>
            <a:lvl5pPr indent="-323850" lvl="4" marL="2286000" rtl="0">
              <a:spcBef>
                <a:spcPts val="1800"/>
              </a:spcBef>
              <a:spcAft>
                <a:spcPts val="0"/>
              </a:spcAft>
              <a:buSzPts val="1500"/>
              <a:buChar char="○"/>
              <a:defRPr/>
            </a:lvl5pPr>
            <a:lvl6pPr indent="-323850" lvl="5" marL="2743200" rtl="0">
              <a:spcBef>
                <a:spcPts val="1800"/>
              </a:spcBef>
              <a:spcAft>
                <a:spcPts val="0"/>
              </a:spcAft>
              <a:buSzPts val="1500"/>
              <a:buChar char="■"/>
              <a:defRPr/>
            </a:lvl6pPr>
            <a:lvl7pPr indent="-323850" lvl="6" marL="3200400" rtl="0">
              <a:spcBef>
                <a:spcPts val="1800"/>
              </a:spcBef>
              <a:spcAft>
                <a:spcPts val="0"/>
              </a:spcAft>
              <a:buSzPts val="1500"/>
              <a:buChar char="●"/>
              <a:defRPr/>
            </a:lvl7pPr>
            <a:lvl8pPr indent="-323850" lvl="7" marL="3657600" rtl="0">
              <a:spcBef>
                <a:spcPts val="1800"/>
              </a:spcBef>
              <a:spcAft>
                <a:spcPts val="0"/>
              </a:spcAft>
              <a:buSzPts val="1500"/>
              <a:buChar char="○"/>
              <a:defRPr/>
            </a:lvl8pPr>
            <a:lvl9pPr indent="-323850" lvl="8" marL="4114800" rtl="0">
              <a:spcBef>
                <a:spcPts val="1800"/>
              </a:spcBef>
              <a:spcAft>
                <a:spcPts val="1800"/>
              </a:spcAft>
              <a:buSzPts val="1500"/>
              <a:buChar char="■"/>
              <a:defRPr/>
            </a:lvl9pPr>
          </a:lstStyle>
          <a:p/>
        </p:txBody>
      </p:sp>
      <p:sp>
        <p:nvSpPr>
          <p:cNvPr id="98" name="Google Shape;98;p2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sp>
        <p:nvSpPr>
          <p:cNvPr id="100" name="Google Shape;100;p23"/>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rtl="0">
              <a:lnSpc>
                <a:spcPct val="100000"/>
              </a:lnSpc>
              <a:spcBef>
                <a:spcPts val="0"/>
              </a:spcBef>
              <a:spcAft>
                <a:spcPts val="0"/>
              </a:spcAft>
              <a:buSzPts val="2000"/>
              <a:buNone/>
              <a:defRPr/>
            </a:lvl1pPr>
          </a:lstStyle>
          <a:p/>
        </p:txBody>
      </p:sp>
      <p:sp>
        <p:nvSpPr>
          <p:cNvPr id="101" name="Google Shape;101;p2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2" name="Shape 102"/>
        <p:cNvGrpSpPr/>
        <p:nvPr/>
      </p:nvGrpSpPr>
      <p:grpSpPr>
        <a:xfrm>
          <a:off x="0" y="0"/>
          <a:ext cx="0" cy="0"/>
          <a:chOff x="0" y="0"/>
          <a:chExt cx="0" cy="0"/>
        </a:xfrm>
      </p:grpSpPr>
      <p:sp>
        <p:nvSpPr>
          <p:cNvPr id="103" name="Google Shape;103;p24"/>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rtl="0" algn="ctr">
              <a:spcBef>
                <a:spcPts val="0"/>
              </a:spcBef>
              <a:spcAft>
                <a:spcPts val="0"/>
              </a:spcAft>
              <a:buSzPts val="13300"/>
              <a:buNone/>
              <a:defRPr sz="13300"/>
            </a:lvl1pPr>
            <a:lvl2pPr lvl="1" rtl="0" algn="ctr">
              <a:spcBef>
                <a:spcPts val="0"/>
              </a:spcBef>
              <a:spcAft>
                <a:spcPts val="0"/>
              </a:spcAft>
              <a:buSzPts val="13300"/>
              <a:buNone/>
              <a:defRPr sz="13300"/>
            </a:lvl2pPr>
            <a:lvl3pPr lvl="2" rtl="0" algn="ctr">
              <a:spcBef>
                <a:spcPts val="0"/>
              </a:spcBef>
              <a:spcAft>
                <a:spcPts val="0"/>
              </a:spcAft>
              <a:buSzPts val="13300"/>
              <a:buNone/>
              <a:defRPr sz="13300"/>
            </a:lvl3pPr>
            <a:lvl4pPr lvl="3" rtl="0" algn="ctr">
              <a:spcBef>
                <a:spcPts val="0"/>
              </a:spcBef>
              <a:spcAft>
                <a:spcPts val="0"/>
              </a:spcAft>
              <a:buSzPts val="13300"/>
              <a:buNone/>
              <a:defRPr sz="13300"/>
            </a:lvl4pPr>
            <a:lvl5pPr lvl="4" rtl="0" algn="ctr">
              <a:spcBef>
                <a:spcPts val="0"/>
              </a:spcBef>
              <a:spcAft>
                <a:spcPts val="0"/>
              </a:spcAft>
              <a:buSzPts val="13300"/>
              <a:buNone/>
              <a:defRPr sz="13300"/>
            </a:lvl5pPr>
            <a:lvl6pPr lvl="5" rtl="0" algn="ctr">
              <a:spcBef>
                <a:spcPts val="0"/>
              </a:spcBef>
              <a:spcAft>
                <a:spcPts val="0"/>
              </a:spcAft>
              <a:buSzPts val="13300"/>
              <a:buNone/>
              <a:defRPr sz="13300"/>
            </a:lvl6pPr>
            <a:lvl7pPr lvl="6" rtl="0" algn="ctr">
              <a:spcBef>
                <a:spcPts val="0"/>
              </a:spcBef>
              <a:spcAft>
                <a:spcPts val="0"/>
              </a:spcAft>
              <a:buSzPts val="13300"/>
              <a:buNone/>
              <a:defRPr sz="13300"/>
            </a:lvl7pPr>
            <a:lvl8pPr lvl="7" rtl="0" algn="ctr">
              <a:spcBef>
                <a:spcPts val="0"/>
              </a:spcBef>
              <a:spcAft>
                <a:spcPts val="0"/>
              </a:spcAft>
              <a:buSzPts val="13300"/>
              <a:buNone/>
              <a:defRPr sz="13300"/>
            </a:lvl8pPr>
            <a:lvl9pPr lvl="8" rtl="0" algn="ctr">
              <a:spcBef>
                <a:spcPts val="0"/>
              </a:spcBef>
              <a:spcAft>
                <a:spcPts val="0"/>
              </a:spcAft>
              <a:buSzPts val="13300"/>
              <a:buNone/>
              <a:defRPr sz="13300"/>
            </a:lvl9pPr>
          </a:lstStyle>
          <a:p>
            <a:r>
              <a:t>xx%</a:t>
            </a:r>
          </a:p>
        </p:txBody>
      </p:sp>
      <p:sp>
        <p:nvSpPr>
          <p:cNvPr id="104" name="Google Shape;104;p24"/>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rtl="0" algn="ctr">
              <a:spcBef>
                <a:spcPts val="0"/>
              </a:spcBef>
              <a:spcAft>
                <a:spcPts val="0"/>
              </a:spcAft>
              <a:buSzPts val="2000"/>
              <a:buChar char="●"/>
              <a:defRPr/>
            </a:lvl1pPr>
            <a:lvl2pPr indent="-323850" lvl="1" marL="914400" rtl="0" algn="ctr">
              <a:spcBef>
                <a:spcPts val="1800"/>
              </a:spcBef>
              <a:spcAft>
                <a:spcPts val="0"/>
              </a:spcAft>
              <a:buSzPts val="1500"/>
              <a:buChar char="○"/>
              <a:defRPr/>
            </a:lvl2pPr>
            <a:lvl3pPr indent="-323850" lvl="2" marL="1371600" rtl="0" algn="ctr">
              <a:spcBef>
                <a:spcPts val="1800"/>
              </a:spcBef>
              <a:spcAft>
                <a:spcPts val="0"/>
              </a:spcAft>
              <a:buSzPts val="1500"/>
              <a:buChar char="■"/>
              <a:defRPr/>
            </a:lvl3pPr>
            <a:lvl4pPr indent="-323850" lvl="3" marL="1828800" rtl="0" algn="ctr">
              <a:spcBef>
                <a:spcPts val="1800"/>
              </a:spcBef>
              <a:spcAft>
                <a:spcPts val="0"/>
              </a:spcAft>
              <a:buSzPts val="1500"/>
              <a:buChar char="●"/>
              <a:defRPr/>
            </a:lvl4pPr>
            <a:lvl5pPr indent="-323850" lvl="4" marL="2286000" rtl="0" algn="ctr">
              <a:spcBef>
                <a:spcPts val="1800"/>
              </a:spcBef>
              <a:spcAft>
                <a:spcPts val="0"/>
              </a:spcAft>
              <a:buSzPts val="1500"/>
              <a:buChar char="○"/>
              <a:defRPr/>
            </a:lvl5pPr>
            <a:lvl6pPr indent="-323850" lvl="5" marL="2743200" rtl="0" algn="ctr">
              <a:spcBef>
                <a:spcPts val="1800"/>
              </a:spcBef>
              <a:spcAft>
                <a:spcPts val="0"/>
              </a:spcAft>
              <a:buSzPts val="1500"/>
              <a:buChar char="■"/>
              <a:defRPr/>
            </a:lvl6pPr>
            <a:lvl7pPr indent="-323850" lvl="6" marL="3200400" rtl="0" algn="ctr">
              <a:spcBef>
                <a:spcPts val="1800"/>
              </a:spcBef>
              <a:spcAft>
                <a:spcPts val="0"/>
              </a:spcAft>
              <a:buSzPts val="1500"/>
              <a:buChar char="●"/>
              <a:defRPr/>
            </a:lvl7pPr>
            <a:lvl8pPr indent="-323850" lvl="7" marL="3657600" rtl="0" algn="ctr">
              <a:spcBef>
                <a:spcPts val="1800"/>
              </a:spcBef>
              <a:spcAft>
                <a:spcPts val="0"/>
              </a:spcAft>
              <a:buSzPts val="1500"/>
              <a:buChar char="○"/>
              <a:defRPr/>
            </a:lvl8pPr>
            <a:lvl9pPr indent="-323850" lvl="8" marL="4114800" rtl="0" algn="ctr">
              <a:spcBef>
                <a:spcPts val="1800"/>
              </a:spcBef>
              <a:spcAft>
                <a:spcPts val="1800"/>
              </a:spcAft>
              <a:buSzPts val="1500"/>
              <a:buChar char="■"/>
              <a:defRPr/>
            </a:lvl9pPr>
          </a:lstStyle>
          <a:p/>
        </p:txBody>
      </p:sp>
      <p:sp>
        <p:nvSpPr>
          <p:cNvPr id="105" name="Google Shape;105;p2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
        <p:nvSpPr>
          <p:cNvPr id="107" name="Google Shape;107;p2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2" name="Shape 112"/>
        <p:cNvGrpSpPr/>
        <p:nvPr/>
      </p:nvGrpSpPr>
      <p:grpSpPr>
        <a:xfrm>
          <a:off x="0" y="0"/>
          <a:ext cx="0" cy="0"/>
          <a:chOff x="0" y="0"/>
          <a:chExt cx="0" cy="0"/>
        </a:xfrm>
      </p:grpSpPr>
      <p:grpSp>
        <p:nvGrpSpPr>
          <p:cNvPr id="113" name="Google Shape;113;p27"/>
          <p:cNvGrpSpPr/>
          <p:nvPr/>
        </p:nvGrpSpPr>
        <p:grpSpPr>
          <a:xfrm>
            <a:off x="4350279" y="3807170"/>
            <a:ext cx="443589" cy="140843"/>
            <a:chOff x="4137525" y="2915950"/>
            <a:chExt cx="869100" cy="207000"/>
          </a:xfrm>
        </p:grpSpPr>
        <p:sp>
          <p:nvSpPr>
            <p:cNvPr id="114" name="Google Shape;114;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18" name="Google Shape;118;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19" name="Google Shape;119;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22" name="Google Shape;122;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25" name="Google Shape;125;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6" name="Google Shape;126;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7" name="Shape 127"/>
        <p:cNvGrpSpPr/>
        <p:nvPr/>
      </p:nvGrpSpPr>
      <p:grpSpPr>
        <a:xfrm>
          <a:off x="0" y="0"/>
          <a:ext cx="0" cy="0"/>
          <a:chOff x="0" y="0"/>
          <a:chExt cx="0" cy="0"/>
        </a:xfrm>
      </p:grpSpPr>
      <p:sp>
        <p:nvSpPr>
          <p:cNvPr id="128" name="Google Shape;128;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29" name="Google Shape;129;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0" name="Google Shape;130;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1" name="Google Shape;131;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34" name="Google Shape;134;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5" name="Shape 135"/>
        <p:cNvGrpSpPr/>
        <p:nvPr/>
      </p:nvGrpSpPr>
      <p:grpSpPr>
        <a:xfrm>
          <a:off x="0" y="0"/>
          <a:ext cx="0" cy="0"/>
          <a:chOff x="0" y="0"/>
          <a:chExt cx="0" cy="0"/>
        </a:xfrm>
      </p:grpSpPr>
      <p:sp>
        <p:nvSpPr>
          <p:cNvPr id="136" name="Google Shape;136;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37" name="Google Shape;137;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8" name="Google Shape;138;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39" name="Shape 139"/>
        <p:cNvGrpSpPr/>
        <p:nvPr/>
      </p:nvGrpSpPr>
      <p:grpSpPr>
        <a:xfrm>
          <a:off x="0" y="0"/>
          <a:ext cx="0" cy="0"/>
          <a:chOff x="0" y="0"/>
          <a:chExt cx="0" cy="0"/>
        </a:xfrm>
      </p:grpSpPr>
      <p:sp>
        <p:nvSpPr>
          <p:cNvPr id="140" name="Google Shape;140;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1" name="Google Shape;141;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2" name="Shape 142"/>
        <p:cNvGrpSpPr/>
        <p:nvPr/>
      </p:nvGrpSpPr>
      <p:grpSpPr>
        <a:xfrm>
          <a:off x="0" y="0"/>
          <a:ext cx="0" cy="0"/>
          <a:chOff x="0" y="0"/>
          <a:chExt cx="0" cy="0"/>
        </a:xfrm>
      </p:grpSpPr>
      <p:sp>
        <p:nvSpPr>
          <p:cNvPr id="143" name="Google Shape;143;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4" name="Google Shape;144;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45" name="Google Shape;145;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46" name="Google Shape;146;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47" name="Google Shape;147;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48" name="Google Shape;148;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sp>
        <p:nvSpPr>
          <p:cNvPr id="150" name="Google Shape;150;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51" name="Google Shape;151;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2" name="Shape 152"/>
        <p:cNvGrpSpPr/>
        <p:nvPr/>
      </p:nvGrpSpPr>
      <p:grpSpPr>
        <a:xfrm>
          <a:off x="0" y="0"/>
          <a:ext cx="0" cy="0"/>
          <a:chOff x="0" y="0"/>
          <a:chExt cx="0" cy="0"/>
        </a:xfrm>
      </p:grpSpPr>
      <p:sp>
        <p:nvSpPr>
          <p:cNvPr id="153" name="Google Shape;153;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4" name="Google Shape;154;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55" name="Google Shape;155;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 name="Shape 156"/>
        <p:cNvGrpSpPr/>
        <p:nvPr/>
      </p:nvGrpSpPr>
      <p:grpSpPr>
        <a:xfrm>
          <a:off x="0" y="0"/>
          <a:ext cx="0" cy="0"/>
          <a:chOff x="0" y="0"/>
          <a:chExt cx="0" cy="0"/>
        </a:xfrm>
      </p:grpSpPr>
      <p:sp>
        <p:nvSpPr>
          <p:cNvPr id="157" name="Google Shape;157;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rtl="0">
              <a:spcBef>
                <a:spcPts val="0"/>
              </a:spcBef>
              <a:spcAft>
                <a:spcPts val="0"/>
              </a:spcAft>
              <a:buClr>
                <a:schemeClr val="dk1"/>
              </a:buClr>
              <a:buSzPts val="3200"/>
              <a:buNone/>
              <a:defRPr sz="3200">
                <a:solidFill>
                  <a:schemeClr val="dk1"/>
                </a:solidFill>
              </a:defRPr>
            </a:lvl1pPr>
            <a:lvl2pPr lvl="1" rtl="0">
              <a:spcBef>
                <a:spcPts val="0"/>
              </a:spcBef>
              <a:spcAft>
                <a:spcPts val="0"/>
              </a:spcAft>
              <a:buClr>
                <a:schemeClr val="dk1"/>
              </a:buClr>
              <a:buSzPts val="3200"/>
              <a:buNone/>
              <a:defRPr sz="3200">
                <a:solidFill>
                  <a:schemeClr val="dk1"/>
                </a:solidFill>
              </a:defRPr>
            </a:lvl2pPr>
            <a:lvl3pPr lvl="2" rtl="0">
              <a:spcBef>
                <a:spcPts val="0"/>
              </a:spcBef>
              <a:spcAft>
                <a:spcPts val="0"/>
              </a:spcAft>
              <a:buClr>
                <a:schemeClr val="dk1"/>
              </a:buClr>
              <a:buSzPts val="3200"/>
              <a:buNone/>
              <a:defRPr sz="3200">
                <a:solidFill>
                  <a:schemeClr val="dk1"/>
                </a:solidFill>
              </a:defRPr>
            </a:lvl3pPr>
            <a:lvl4pPr lvl="3" rtl="0">
              <a:spcBef>
                <a:spcPts val="0"/>
              </a:spcBef>
              <a:spcAft>
                <a:spcPts val="0"/>
              </a:spcAft>
              <a:buClr>
                <a:schemeClr val="dk1"/>
              </a:buClr>
              <a:buSzPts val="3200"/>
              <a:buNone/>
              <a:defRPr sz="3200">
                <a:solidFill>
                  <a:schemeClr val="dk1"/>
                </a:solidFill>
              </a:defRPr>
            </a:lvl4pPr>
            <a:lvl5pPr lvl="4" rtl="0">
              <a:spcBef>
                <a:spcPts val="0"/>
              </a:spcBef>
              <a:spcAft>
                <a:spcPts val="0"/>
              </a:spcAft>
              <a:buClr>
                <a:schemeClr val="dk1"/>
              </a:buClr>
              <a:buSzPts val="3200"/>
              <a:buNone/>
              <a:defRPr sz="3200">
                <a:solidFill>
                  <a:schemeClr val="dk1"/>
                </a:solidFill>
              </a:defRPr>
            </a:lvl5pPr>
            <a:lvl6pPr lvl="5" rtl="0">
              <a:spcBef>
                <a:spcPts val="0"/>
              </a:spcBef>
              <a:spcAft>
                <a:spcPts val="0"/>
              </a:spcAft>
              <a:buClr>
                <a:schemeClr val="dk1"/>
              </a:buClr>
              <a:buSzPts val="3200"/>
              <a:buNone/>
              <a:defRPr sz="3200">
                <a:solidFill>
                  <a:schemeClr val="dk1"/>
                </a:solidFill>
              </a:defRPr>
            </a:lvl6pPr>
            <a:lvl7pPr lvl="6" rtl="0">
              <a:spcBef>
                <a:spcPts val="0"/>
              </a:spcBef>
              <a:spcAft>
                <a:spcPts val="0"/>
              </a:spcAft>
              <a:buClr>
                <a:schemeClr val="dk1"/>
              </a:buClr>
              <a:buSzPts val="3200"/>
              <a:buNone/>
              <a:defRPr sz="3200">
                <a:solidFill>
                  <a:schemeClr val="dk1"/>
                </a:solidFill>
              </a:defRPr>
            </a:lvl7pPr>
            <a:lvl8pPr lvl="7" rtl="0">
              <a:spcBef>
                <a:spcPts val="0"/>
              </a:spcBef>
              <a:spcAft>
                <a:spcPts val="0"/>
              </a:spcAft>
              <a:buClr>
                <a:schemeClr val="dk1"/>
              </a:buClr>
              <a:buSzPts val="3200"/>
              <a:buNone/>
              <a:defRPr sz="3200">
                <a:solidFill>
                  <a:schemeClr val="dk1"/>
                </a:solidFill>
              </a:defRPr>
            </a:lvl8pPr>
            <a:lvl9pPr lvl="8" rtl="0">
              <a:spcBef>
                <a:spcPts val="0"/>
              </a:spcBef>
              <a:spcAft>
                <a:spcPts val="0"/>
              </a:spcAft>
              <a:buClr>
                <a:schemeClr val="dk1"/>
              </a:buClr>
              <a:buSzPts val="3200"/>
              <a:buNone/>
              <a:defRPr sz="3200">
                <a:solidFill>
                  <a:schemeClr val="dk1"/>
                </a:solidFill>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rtl="0">
              <a:lnSpc>
                <a:spcPct val="115000"/>
              </a:lnSpc>
              <a:spcBef>
                <a:spcPts val="0"/>
              </a:spcBef>
              <a:spcAft>
                <a:spcPts val="0"/>
              </a:spcAft>
              <a:buClr>
                <a:schemeClr val="dk2"/>
              </a:buClr>
              <a:buSzPts val="2000"/>
              <a:buChar char="●"/>
              <a:defRPr sz="2000">
                <a:solidFill>
                  <a:schemeClr val="dk2"/>
                </a:solidFill>
              </a:defRPr>
            </a:lvl1pPr>
            <a:lvl2pPr indent="-323850" lvl="1" marL="914400" rtl="0">
              <a:lnSpc>
                <a:spcPct val="115000"/>
              </a:lnSpc>
              <a:spcBef>
                <a:spcPts val="1800"/>
              </a:spcBef>
              <a:spcAft>
                <a:spcPts val="0"/>
              </a:spcAft>
              <a:buClr>
                <a:schemeClr val="dk2"/>
              </a:buClr>
              <a:buSzPts val="1500"/>
              <a:buChar char="○"/>
              <a:defRPr sz="1500">
                <a:solidFill>
                  <a:schemeClr val="dk2"/>
                </a:solidFill>
              </a:defRPr>
            </a:lvl2pPr>
            <a:lvl3pPr indent="-323850" lvl="2" marL="1371600" rtl="0">
              <a:lnSpc>
                <a:spcPct val="115000"/>
              </a:lnSpc>
              <a:spcBef>
                <a:spcPts val="1800"/>
              </a:spcBef>
              <a:spcAft>
                <a:spcPts val="0"/>
              </a:spcAft>
              <a:buClr>
                <a:schemeClr val="dk2"/>
              </a:buClr>
              <a:buSzPts val="1500"/>
              <a:buChar char="■"/>
              <a:defRPr sz="1500">
                <a:solidFill>
                  <a:schemeClr val="dk2"/>
                </a:solidFill>
              </a:defRPr>
            </a:lvl3pPr>
            <a:lvl4pPr indent="-323850" lvl="3" marL="1828800" rtl="0">
              <a:lnSpc>
                <a:spcPct val="115000"/>
              </a:lnSpc>
              <a:spcBef>
                <a:spcPts val="1800"/>
              </a:spcBef>
              <a:spcAft>
                <a:spcPts val="0"/>
              </a:spcAft>
              <a:buClr>
                <a:schemeClr val="dk2"/>
              </a:buClr>
              <a:buSzPts val="1500"/>
              <a:buChar char="●"/>
              <a:defRPr sz="1500">
                <a:solidFill>
                  <a:schemeClr val="dk2"/>
                </a:solidFill>
              </a:defRPr>
            </a:lvl4pPr>
            <a:lvl5pPr indent="-323850" lvl="4" marL="2286000" rtl="0">
              <a:lnSpc>
                <a:spcPct val="115000"/>
              </a:lnSpc>
              <a:spcBef>
                <a:spcPts val="1800"/>
              </a:spcBef>
              <a:spcAft>
                <a:spcPts val="0"/>
              </a:spcAft>
              <a:buClr>
                <a:schemeClr val="dk2"/>
              </a:buClr>
              <a:buSzPts val="1500"/>
              <a:buChar char="○"/>
              <a:defRPr sz="1500">
                <a:solidFill>
                  <a:schemeClr val="dk2"/>
                </a:solidFill>
              </a:defRPr>
            </a:lvl5pPr>
            <a:lvl6pPr indent="-323850" lvl="5" marL="2743200" rtl="0">
              <a:lnSpc>
                <a:spcPct val="115000"/>
              </a:lnSpc>
              <a:spcBef>
                <a:spcPts val="1800"/>
              </a:spcBef>
              <a:spcAft>
                <a:spcPts val="0"/>
              </a:spcAft>
              <a:buClr>
                <a:schemeClr val="dk2"/>
              </a:buClr>
              <a:buSzPts val="1500"/>
              <a:buChar char="■"/>
              <a:defRPr sz="1500">
                <a:solidFill>
                  <a:schemeClr val="dk2"/>
                </a:solidFill>
              </a:defRPr>
            </a:lvl6pPr>
            <a:lvl7pPr indent="-323850" lvl="6" marL="3200400" rtl="0">
              <a:lnSpc>
                <a:spcPct val="115000"/>
              </a:lnSpc>
              <a:spcBef>
                <a:spcPts val="1800"/>
              </a:spcBef>
              <a:spcAft>
                <a:spcPts val="0"/>
              </a:spcAft>
              <a:buClr>
                <a:schemeClr val="dk2"/>
              </a:buClr>
              <a:buSzPts val="1500"/>
              <a:buChar char="●"/>
              <a:defRPr sz="1500">
                <a:solidFill>
                  <a:schemeClr val="dk2"/>
                </a:solidFill>
              </a:defRPr>
            </a:lvl7pPr>
            <a:lvl8pPr indent="-323850" lvl="7" marL="3657600" rtl="0">
              <a:lnSpc>
                <a:spcPct val="115000"/>
              </a:lnSpc>
              <a:spcBef>
                <a:spcPts val="1800"/>
              </a:spcBef>
              <a:spcAft>
                <a:spcPts val="0"/>
              </a:spcAft>
              <a:buClr>
                <a:schemeClr val="dk2"/>
              </a:buClr>
              <a:buSzPts val="1500"/>
              <a:buChar char="○"/>
              <a:defRPr sz="1500">
                <a:solidFill>
                  <a:schemeClr val="dk2"/>
                </a:solidFill>
              </a:defRPr>
            </a:lvl8pPr>
            <a:lvl9pPr indent="-323850" lvl="8" marL="4114800" rtl="0">
              <a:lnSpc>
                <a:spcPct val="115000"/>
              </a:lnSpc>
              <a:spcBef>
                <a:spcPts val="1800"/>
              </a:spcBef>
              <a:spcAft>
                <a:spcPts val="1800"/>
              </a:spcAft>
              <a:buClr>
                <a:schemeClr val="dk2"/>
              </a:buClr>
              <a:buSzPts val="1500"/>
              <a:buChar char="■"/>
              <a:defRPr sz="1500">
                <a:solidFill>
                  <a:schemeClr val="dk2"/>
                </a:solidFill>
              </a:defRPr>
            </a:lvl9pPr>
          </a:lstStyle>
          <a:p/>
        </p:txBody>
      </p:sp>
      <p:sp>
        <p:nvSpPr>
          <p:cNvPr id="64" name="Google Shape;64;p14"/>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rtl="0" algn="r">
              <a:buNone/>
              <a:defRPr sz="1100">
                <a:solidFill>
                  <a:schemeClr val="dk2"/>
                </a:solidFill>
              </a:defRPr>
            </a:lvl1pPr>
            <a:lvl2pPr lvl="1" rtl="0" algn="r">
              <a:buNone/>
              <a:defRPr sz="1100">
                <a:solidFill>
                  <a:schemeClr val="dk2"/>
                </a:solidFill>
              </a:defRPr>
            </a:lvl2pPr>
            <a:lvl3pPr lvl="2" rtl="0" algn="r">
              <a:buNone/>
              <a:defRPr sz="1100">
                <a:solidFill>
                  <a:schemeClr val="dk2"/>
                </a:solidFill>
              </a:defRPr>
            </a:lvl3pPr>
            <a:lvl4pPr lvl="3" rtl="0" algn="r">
              <a:buNone/>
              <a:defRPr sz="1100">
                <a:solidFill>
                  <a:schemeClr val="dk2"/>
                </a:solidFill>
              </a:defRPr>
            </a:lvl4pPr>
            <a:lvl5pPr lvl="4" rtl="0" algn="r">
              <a:buNone/>
              <a:defRPr sz="1100">
                <a:solidFill>
                  <a:schemeClr val="dk2"/>
                </a:solidFill>
              </a:defRPr>
            </a:lvl5pPr>
            <a:lvl6pPr lvl="5" rtl="0" algn="r">
              <a:buNone/>
              <a:defRPr sz="1100">
                <a:solidFill>
                  <a:schemeClr val="dk2"/>
                </a:solidFill>
              </a:defRPr>
            </a:lvl6pPr>
            <a:lvl7pPr lvl="6" rtl="0" algn="r">
              <a:buNone/>
              <a:defRPr sz="1100">
                <a:solidFill>
                  <a:schemeClr val="dk2"/>
                </a:solidFill>
              </a:defRPr>
            </a:lvl7pPr>
            <a:lvl8pPr lvl="7" rtl="0" algn="r">
              <a:buNone/>
              <a:defRPr sz="1100">
                <a:solidFill>
                  <a:schemeClr val="dk2"/>
                </a:solidFill>
              </a:defRPr>
            </a:lvl8pPr>
            <a:lvl9pPr lvl="8" rtl="0"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08" name="Shape 108"/>
        <p:cNvGrpSpPr/>
        <p:nvPr/>
      </p:nvGrpSpPr>
      <p:grpSpPr>
        <a:xfrm>
          <a:off x="0" y="0"/>
          <a:ext cx="0" cy="0"/>
          <a:chOff x="0" y="0"/>
          <a:chExt cx="0" cy="0"/>
        </a:xfrm>
      </p:grpSpPr>
      <p:sp>
        <p:nvSpPr>
          <p:cNvPr id="109" name="Google Shape;109;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10" name="Google Shape;110;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11" name="Google Shape;111;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 Id="rId3" Type="http://schemas.openxmlformats.org/officeDocument/2006/relationships/image" Target="../media/image2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7.jp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5.jpg"/><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4.jpg"/><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 Id="rId3"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33.jpg"/><Relationship Id="rId4" Type="http://schemas.openxmlformats.org/officeDocument/2006/relationships/image" Target="../media/image34.jpg"/><Relationship Id="rId5" Type="http://schemas.openxmlformats.org/officeDocument/2006/relationships/image" Target="../media/image32.jpg"/><Relationship Id="rId6" Type="http://schemas.openxmlformats.org/officeDocument/2006/relationships/image" Target="../media/image27.jpg"/><Relationship Id="rId7" Type="http://schemas.openxmlformats.org/officeDocument/2006/relationships/image" Target="../media/image30.jpg"/><Relationship Id="rId8" Type="http://schemas.openxmlformats.org/officeDocument/2006/relationships/image" Target="../media/image3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 Id="rId3" Type="http://schemas.openxmlformats.org/officeDocument/2006/relationships/image" Target="../media/image3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1.xml"/><Relationship Id="rId3" Type="http://schemas.openxmlformats.org/officeDocument/2006/relationships/image" Target="../media/image3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23.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instagram.com/jakedontdraw/" TargetMode="External"/><Relationship Id="rId4" Type="http://schemas.openxmlformats.org/officeDocument/2006/relationships/hyperlink" Target="http://drive.google.com/file/d/1XR6ZEkbHPmeMEBf7A3sBpJ9GL74TgH2o/view" TargetMode="External"/><Relationship Id="rId5"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s://twitter.com/WeirdMedieval" TargetMode="External"/><Relationship Id="rId4" Type="http://schemas.openxmlformats.org/officeDocument/2006/relationships/hyperlink" Target="https://dc.lib.unc.edu/cdm/singleitem/collection/mackinney/id/3160/rec/1" TargetMode="External"/><Relationship Id="rId5" Type="http://schemas.openxmlformats.org/officeDocument/2006/relationships/hyperlink" Target="https://dc.lib.unc.edu/cdm/singleitem/collection/mackinney/id/3160/rec/1" TargetMode="External"/><Relationship Id="rId6"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38"/>
          <p:cNvPicPr preferRelativeResize="0"/>
          <p:nvPr/>
        </p:nvPicPr>
        <p:blipFill>
          <a:blip r:embed="rId3">
            <a:alphaModFix/>
          </a:blip>
          <a:stretch>
            <a:fillRect/>
          </a:stretch>
        </p:blipFill>
        <p:spPr>
          <a:xfrm>
            <a:off x="0" y="-9"/>
            <a:ext cx="9143997" cy="6858010"/>
          </a:xfrm>
          <a:prstGeom prst="rect">
            <a:avLst/>
          </a:prstGeom>
          <a:noFill/>
          <a:ln>
            <a:noFill/>
          </a:ln>
        </p:spPr>
      </p:pic>
      <p:sp>
        <p:nvSpPr>
          <p:cNvPr id="163" name="Google Shape;163;p38"/>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64" name="Google Shape;164;p38"/>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65" name="Google Shape;165;p38"/>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66" name="Google Shape;166;p38"/>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67" name="Google Shape;167;p38"/>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68" name="Google Shape;168;p38"/>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69" name="Google Shape;169;p38"/>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8"/>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229" name="Google Shape;229;p48"/>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49"/>
          <p:cNvPicPr preferRelativeResize="0"/>
          <p:nvPr/>
        </p:nvPicPr>
        <p:blipFill>
          <a:blip r:embed="rId3">
            <a:alphaModFix/>
          </a:blip>
          <a:stretch>
            <a:fillRect/>
          </a:stretch>
        </p:blipFill>
        <p:spPr>
          <a:xfrm>
            <a:off x="509013" y="3"/>
            <a:ext cx="8125985" cy="6096000"/>
          </a:xfrm>
          <a:prstGeom prst="rect">
            <a:avLst/>
          </a:prstGeom>
          <a:noFill/>
          <a:ln>
            <a:noFill/>
          </a:ln>
        </p:spPr>
      </p:pic>
      <p:sp>
        <p:nvSpPr>
          <p:cNvPr id="235" name="Google Shape;235;p4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Diesel Cloud Acosta</a:t>
            </a:r>
            <a:r>
              <a:rPr lang="en" sz="2400">
                <a:solidFill>
                  <a:srgbClr val="888888"/>
                </a:solidFill>
                <a:latin typeface="Oswald"/>
                <a:ea typeface="Oswald"/>
                <a:cs typeface="Oswald"/>
                <a:sym typeface="Oswald"/>
              </a:rPr>
              <a:t> at Citadel High, Friday, November 14th - Sarcastic Stickers</a:t>
            </a:r>
            <a:endParaRPr sz="24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50"/>
          <p:cNvPicPr preferRelativeResize="0"/>
          <p:nvPr/>
        </p:nvPicPr>
        <p:blipFill>
          <a:blip r:embed="rId3">
            <a:alphaModFix/>
          </a:blip>
          <a:stretch>
            <a:fillRect/>
          </a:stretch>
        </p:blipFill>
        <p:spPr>
          <a:xfrm>
            <a:off x="0" y="-4"/>
            <a:ext cx="4572000" cy="3429857"/>
          </a:xfrm>
          <a:prstGeom prst="rect">
            <a:avLst/>
          </a:prstGeom>
          <a:noFill/>
          <a:ln>
            <a:noFill/>
          </a:ln>
        </p:spPr>
      </p:pic>
      <p:pic>
        <p:nvPicPr>
          <p:cNvPr id="241" name="Google Shape;241;p50"/>
          <p:cNvPicPr preferRelativeResize="0"/>
          <p:nvPr/>
        </p:nvPicPr>
        <p:blipFill>
          <a:blip r:embed="rId4">
            <a:alphaModFix/>
          </a:blip>
          <a:stretch>
            <a:fillRect/>
          </a:stretch>
        </p:blipFill>
        <p:spPr>
          <a:xfrm>
            <a:off x="3261500" y="1766626"/>
            <a:ext cx="5882499" cy="4412967"/>
          </a:xfrm>
          <a:prstGeom prst="rect">
            <a:avLst/>
          </a:prstGeom>
          <a:noFill/>
          <a:ln>
            <a:noFill/>
          </a:ln>
        </p:spPr>
      </p:pic>
      <p:sp>
        <p:nvSpPr>
          <p:cNvPr id="242" name="Google Shape;242;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FFFFFF"/>
                </a:solidFill>
                <a:latin typeface="Oswald"/>
                <a:ea typeface="Oswald"/>
                <a:cs typeface="Oswald"/>
                <a:sym typeface="Oswald"/>
              </a:rPr>
              <a:t>Morgyn MacQuarrie</a:t>
            </a:r>
            <a:r>
              <a:rPr lang="en" sz="2300">
                <a:solidFill>
                  <a:srgbClr val="888888"/>
                </a:solidFill>
                <a:latin typeface="Oswald"/>
                <a:ea typeface="Oswald"/>
                <a:cs typeface="Oswald"/>
                <a:sym typeface="Oswald"/>
              </a:rPr>
              <a:t> at Citadel High, Friday, November 14th - Sarcastic Stickers</a:t>
            </a:r>
            <a:endParaRPr sz="23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51"/>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48" name="Google Shape;248;p51"/>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49" name="Google Shape;249;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Friday, November 14th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52"/>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55" name="Google Shape;255;p52"/>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56" name="Google Shape;256;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Friday, November 14th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5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62" name="Google Shape;262;p5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63" name="Google Shape;263;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Yousef Saad Al Deen</a:t>
            </a:r>
            <a:r>
              <a:rPr lang="en" sz="2600">
                <a:solidFill>
                  <a:srgbClr val="888888"/>
                </a:solidFill>
                <a:latin typeface="Oswald"/>
                <a:ea typeface="Oswald"/>
                <a:cs typeface="Oswald"/>
                <a:sym typeface="Oswald"/>
              </a:rPr>
              <a:t> at Citadel High, Friday, November 14th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54"/>
          <p:cNvPicPr preferRelativeResize="0"/>
          <p:nvPr/>
        </p:nvPicPr>
        <p:blipFill>
          <a:blip r:embed="rId3">
            <a:alphaModFix/>
          </a:blip>
          <a:stretch>
            <a:fillRect/>
          </a:stretch>
        </p:blipFill>
        <p:spPr>
          <a:xfrm>
            <a:off x="509013" y="3"/>
            <a:ext cx="8125985" cy="6096000"/>
          </a:xfrm>
          <a:prstGeom prst="rect">
            <a:avLst/>
          </a:prstGeom>
          <a:noFill/>
          <a:ln>
            <a:noFill/>
          </a:ln>
        </p:spPr>
      </p:pic>
      <p:sp>
        <p:nvSpPr>
          <p:cNvPr id="269" name="Google Shape;269;p5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Hawk McKinnon</a:t>
            </a:r>
            <a:r>
              <a:rPr lang="en" sz="2600">
                <a:solidFill>
                  <a:srgbClr val="888888"/>
                </a:solidFill>
                <a:latin typeface="Oswald"/>
                <a:ea typeface="Oswald"/>
                <a:cs typeface="Oswald"/>
                <a:sym typeface="Oswald"/>
              </a:rPr>
              <a:t> at Citadel High, Friday, November 14th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55"/>
          <p:cNvPicPr preferRelativeResize="0"/>
          <p:nvPr/>
        </p:nvPicPr>
        <p:blipFill>
          <a:blip r:embed="rId3">
            <a:alphaModFix/>
          </a:blip>
          <a:stretch>
            <a:fillRect/>
          </a:stretch>
        </p:blipFill>
        <p:spPr>
          <a:xfrm>
            <a:off x="509013" y="3"/>
            <a:ext cx="8125985" cy="6096000"/>
          </a:xfrm>
          <a:prstGeom prst="rect">
            <a:avLst/>
          </a:prstGeom>
          <a:noFill/>
          <a:ln>
            <a:noFill/>
          </a:ln>
        </p:spPr>
      </p:pic>
      <p:sp>
        <p:nvSpPr>
          <p:cNvPr id="275" name="Google Shape;275;p5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Friday, November 14th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39"/>
          <p:cNvPicPr preferRelativeResize="0"/>
          <p:nvPr/>
        </p:nvPicPr>
        <p:blipFill>
          <a:blip r:embed="rId3">
            <a:alphaModFix/>
          </a:blip>
          <a:stretch>
            <a:fillRect/>
          </a:stretch>
        </p:blipFill>
        <p:spPr>
          <a:xfrm>
            <a:off x="338667" y="202154"/>
            <a:ext cx="8466666" cy="5945692"/>
          </a:xfrm>
          <a:prstGeom prst="rect">
            <a:avLst/>
          </a:prstGeom>
          <a:noFill/>
          <a:ln>
            <a:noFill/>
          </a:ln>
        </p:spPr>
      </p:pic>
      <p:sp>
        <p:nvSpPr>
          <p:cNvPr id="175" name="Google Shape;175;p3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Sam Gomez</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graphicFrame>
        <p:nvGraphicFramePr>
          <p:cNvPr id="284" name="Google Shape;284;p57"/>
          <p:cNvGraphicFramePr/>
          <p:nvPr/>
        </p:nvGraphicFramePr>
        <p:xfrm>
          <a:off x="234800" y="0"/>
          <a:ext cx="3000000" cy="3000000"/>
        </p:xfrm>
        <a:graphic>
          <a:graphicData uri="http://schemas.openxmlformats.org/drawingml/2006/table">
            <a:tbl>
              <a:tblPr>
                <a:noFill/>
                <a:tableStyleId>{0D686192-C199-4587-A36E-CB0FC8FCB4EA}</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graphicFrame>
        <p:nvGraphicFramePr>
          <p:cNvPr id="289" name="Google Shape;289;p58"/>
          <p:cNvGraphicFramePr/>
          <p:nvPr/>
        </p:nvGraphicFramePr>
        <p:xfrm>
          <a:off x="200" y="0"/>
          <a:ext cx="3000000" cy="3000000"/>
        </p:xfrm>
        <a:graphic>
          <a:graphicData uri="http://schemas.openxmlformats.org/drawingml/2006/table">
            <a:tbl>
              <a:tblPr>
                <a:noFill/>
                <a:tableStyleId>{9BDFE94B-C6A7-4687-A381-F127C695C1CF}</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descr="All text" id="294" name="Google Shape;294;p59"/>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95" name="Google Shape;295;p59"/>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96" name="Google Shape;296;p59"/>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97" name="Google Shape;297;p59"/>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98" name="Google Shape;298;p59"/>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99" name="Google Shape;299;p59"/>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00" name="Google Shape;300;p59"/>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8" name="Shape 308"/>
        <p:cNvGrpSpPr/>
        <p:nvPr/>
      </p:nvGrpSpPr>
      <p:grpSpPr>
        <a:xfrm>
          <a:off x="0" y="0"/>
          <a:ext cx="0" cy="0"/>
          <a:chOff x="0" y="0"/>
          <a:chExt cx="0" cy="0"/>
        </a:xfrm>
      </p:grpSpPr>
      <p:sp>
        <p:nvSpPr>
          <p:cNvPr id="309" name="Google Shape;309;p61"/>
          <p:cNvSpPr txBox="1"/>
          <p:nvPr>
            <p:ph idx="1" type="body"/>
          </p:nvPr>
        </p:nvSpPr>
        <p:spPr>
          <a:xfrm>
            <a:off x="0" y="5920275"/>
            <a:ext cx="9144000" cy="93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t>You are beautifully inspired people! </a:t>
            </a:r>
            <a:r>
              <a:rPr lang="en" sz="4600">
                <a:solidFill>
                  <a:srgbClr val="00FF00"/>
                </a:solidFill>
              </a:rPr>
              <a:t>WOW!</a:t>
            </a:r>
            <a:endParaRPr sz="4600">
              <a:solidFill>
                <a:srgbClr val="00FF00"/>
              </a:solidFill>
            </a:endParaRPr>
          </a:p>
        </p:txBody>
      </p:sp>
      <p:pic>
        <p:nvPicPr>
          <p:cNvPr id="310" name="Google Shape;310;p61"/>
          <p:cNvPicPr preferRelativeResize="0"/>
          <p:nvPr/>
        </p:nvPicPr>
        <p:blipFill>
          <a:blip r:embed="rId3">
            <a:alphaModFix/>
          </a:blip>
          <a:stretch>
            <a:fillRect/>
          </a:stretch>
        </p:blipFill>
        <p:spPr>
          <a:xfrm>
            <a:off x="0" y="0"/>
            <a:ext cx="4571999" cy="5920284"/>
          </a:xfrm>
          <a:prstGeom prst="rect">
            <a:avLst/>
          </a:prstGeom>
          <a:noFill/>
          <a:ln>
            <a:noFill/>
          </a:ln>
        </p:spPr>
      </p:pic>
      <p:pic>
        <p:nvPicPr>
          <p:cNvPr id="311" name="Google Shape;311;p61"/>
          <p:cNvPicPr preferRelativeResize="0"/>
          <p:nvPr/>
        </p:nvPicPr>
        <p:blipFill>
          <a:blip r:embed="rId4">
            <a:alphaModFix/>
          </a:blip>
          <a:stretch>
            <a:fillRect/>
          </a:stretch>
        </p:blipFill>
        <p:spPr>
          <a:xfrm>
            <a:off x="4571996" y="0"/>
            <a:ext cx="4571999" cy="592028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63"/>
          <p:cNvSpPr txBox="1"/>
          <p:nvPr/>
        </p:nvSpPr>
        <p:spPr>
          <a:xfrm>
            <a:off x="0" y="0"/>
            <a:ext cx="9144000" cy="20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Tips for painting</a:t>
            </a:r>
            <a:endParaRPr sz="4800">
              <a:solidFill>
                <a:srgbClr val="FFFFFF"/>
              </a:solidFill>
              <a:latin typeface="Oswald"/>
              <a:ea typeface="Oswald"/>
              <a:cs typeface="Oswald"/>
              <a:sym typeface="Oswald"/>
            </a:endParaRPr>
          </a:p>
        </p:txBody>
      </p:sp>
      <p:sp>
        <p:nvSpPr>
          <p:cNvPr descr="Translations" id="321" name="Google Shape;321;p63"/>
          <p:cNvSpPr txBox="1"/>
          <p:nvPr/>
        </p:nvSpPr>
        <p:spPr>
          <a:xfrm>
            <a:off x="0" y="2064600"/>
            <a:ext cx="9144000" cy="4793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نصائح للرسم</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绘画技巧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نکاتی برای نقاشی</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Tipps zum Malen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चित्रकारी के लिए सुझाव</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페인팅 팁</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Serişteyên ji bo boyaxkirinê</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Савети за сликање</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Consejos para pintar</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Mga tip sa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Поради щодо фарбування</a:t>
            </a:r>
            <a:endParaRPr sz="36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64"/>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Always keep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If something is drying, paint something else</a:t>
            </a:r>
            <a:endParaRPr sz="3600">
              <a:solidFill>
                <a:srgbClr val="B7B7B7"/>
              </a:solidFill>
              <a:latin typeface="Average"/>
              <a:ea typeface="Average"/>
              <a:cs typeface="Average"/>
              <a:sym typeface="Average"/>
            </a:endParaRPr>
          </a:p>
        </p:txBody>
      </p:sp>
      <p:sp>
        <p:nvSpPr>
          <p:cNvPr descr="Translations" id="327" name="Google Shape;327;p64"/>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استمر في الرسم. إذا جفّ شيء ما، ارسم شيئًا آخر.</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不停地画。如果一幅画干了，就画另一幅。</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همیشه به رنگ‌آمیزی ادامه دهید. اگر چیزی در حال خشک شدن است، چیز دیگری را رنگ 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Malen Sie immer weiter. Wenn etwas trocknet, malen Sie etwas anderes.</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हमेशा पेंटिंग करते रहें। अगर कोई चीज़ सूख रही हो, तो कुछ और पेंट करें।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계속 그림을 그리세요. 뭔가 마르면 다른 걸 그리세요.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Her tim boyaxkirinê berdewam bike. Ger tiştek hişk dibe, tiştekî din boyax bike.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Увек наставите да сликате. Ако се нешто суши, обојите нешто друго.</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Sigue pintando siempre. Si algo se está secando, pinta otra cosa.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Palaging panatilihin ang pagpipinta. Kung may natuyo, magpinta ng iba.</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Завжди продовжуйте малювати. Якщо щось сохне, намалюйте щось інше.</a:t>
            </a:r>
            <a:endParaRPr sz="2200">
              <a:solidFill>
                <a:srgbClr val="AAAAA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65"/>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If a layer needs to dry…</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…be </a:t>
            </a:r>
            <a:r>
              <a:rPr b="1" lang="en" sz="3600">
                <a:solidFill>
                  <a:srgbClr val="00FF00"/>
                </a:solidFill>
                <a:latin typeface="Average"/>
                <a:ea typeface="Average"/>
                <a:cs typeface="Average"/>
                <a:sym typeface="Average"/>
              </a:rPr>
              <a:t>patient </a:t>
            </a:r>
            <a:r>
              <a:rPr lang="en" sz="3600">
                <a:solidFill>
                  <a:srgbClr val="B7B7B7"/>
                </a:solidFill>
                <a:latin typeface="Average"/>
                <a:ea typeface="Average"/>
                <a:cs typeface="Average"/>
                <a:sym typeface="Average"/>
              </a:rPr>
              <a:t>and let it dry properly</a:t>
            </a:r>
            <a:endParaRPr sz="3600">
              <a:solidFill>
                <a:srgbClr val="B7B7B7"/>
              </a:solidFill>
              <a:latin typeface="Average"/>
              <a:ea typeface="Average"/>
              <a:cs typeface="Average"/>
              <a:sym typeface="Average"/>
            </a:endParaRPr>
          </a:p>
        </p:txBody>
      </p:sp>
      <p:sp>
        <p:nvSpPr>
          <p:cNvPr descr="Translations" id="333" name="Google Shape;333;p65"/>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إذا كانت الطبقة تحتاج إلى التجفيف، تحلى بالصبر واتركيها تجف بشكل صحيح</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如果涂层需要干燥，请耐心等待其完全干燥。</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اگر لایه‌ای نیاز به خشک شدن دارد، صبور باشید و بگذارید به درستی خشک شود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Wenn eine Schicht trocknen muss, haben Sie Geduld und lassen Sie sie richtig trocknen.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यदि किसी परत को सूखने की आवश्यकता है, तो धैर्य रखें और उसे ठीक से सूखने दें</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층을 말려야 하는 경우 인내심을 갖고 제대로 말리십시오.</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Ger pêdivî ye ku qatek zuwa bibe, sebir bikin û bila bi rêkûpêk zuwa bibe.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Ако слој треба да се осуши, будите стрпљиви и оставите га да се добро осуши</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 una capa necesita secarse, tenga paciencia y déjela secar correctamente.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Kung ang isang layer ay kailangang matuyo, maging matiyaga at hayaan itong matuyo nang maayos</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Якщо шару потрібно висохнути, наберіться терпіння та дайте йому як слід висохнути.</a:t>
            </a:r>
            <a:endParaRPr sz="2050">
              <a:solidFill>
                <a:srgbClr val="AAAAA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6"/>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This paint is translucent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It will often be easier to adjust a colour than remix it perfectly</a:t>
            </a:r>
            <a:endParaRPr sz="3600">
              <a:solidFill>
                <a:srgbClr val="B7B7B7"/>
              </a:solidFill>
              <a:latin typeface="Average"/>
              <a:ea typeface="Average"/>
              <a:cs typeface="Average"/>
              <a:sym typeface="Average"/>
            </a:endParaRPr>
          </a:p>
        </p:txBody>
      </p:sp>
      <p:sp>
        <p:nvSpPr>
          <p:cNvPr descr="Translations" id="339" name="Google Shape;339;p66"/>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هذا الطلاء شفاف. غالبًا ما يكون تعديل اللون أسهل من مزجه بشكل مثالي.</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这种颜料是半透明的。调整颜色通常比完美地重新调配颜色要容易得多。</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این رنگ شفاف است. اغلب تنظیم رنگ آسان‌تر از ترکیب کامل آن است.</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Diese Farbe ist durchscheinend. Oft ist es einfacher, einen Farbton anzupassen, als ihn perfekt neu anzumischen.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यह पेंट पारदर्शी है। अक्सर किसी रंग को सही से मिलाने की बजाय उसे समायोजित करना ज़्यादा आसान होता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이 페인트는 반투명합니다. 색상을 완벽하게 섞는 것보다 조정하는 것이 더 쉬운 경우가 많습니다.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Ev boyax şefaf e. Gelek caran sererastkirina rengek ji tevlihevkirina bêkêmasî hêsantir 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Ова боја је провидна. Често ће бити лакше подесити боју него је поново савршено измешати.</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Esta pintura es translúcida. A menudo será más fácil ajustar un color que remezclarlo a la perfección.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Ang pinturang ito ay translucent. Madalas na mas madaling ayusin ang isang kulay kaysa i-remix ito nang perpekto.</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Ця фарба напівпрозора. Часто буває легше відкоригувати колір, ніж ідеально його змішати.</a:t>
            </a:r>
            <a:endParaRPr sz="1700">
              <a:solidFill>
                <a:srgbClr val="AAAAA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40"/>
          <p:cNvPicPr preferRelativeResize="0"/>
          <p:nvPr/>
        </p:nvPicPr>
        <p:blipFill>
          <a:blip r:embed="rId3">
            <a:alphaModFix/>
          </a:blip>
          <a:stretch>
            <a:fillRect/>
          </a:stretch>
        </p:blipFill>
        <p:spPr>
          <a:xfrm>
            <a:off x="338666" y="509172"/>
            <a:ext cx="8466668" cy="5331655"/>
          </a:xfrm>
          <a:prstGeom prst="rect">
            <a:avLst/>
          </a:prstGeom>
          <a:noFill/>
          <a:ln>
            <a:noFill/>
          </a:ln>
        </p:spPr>
      </p:pic>
      <p:sp>
        <p:nvSpPr>
          <p:cNvPr id="181" name="Google Shape;181;p4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Ryan Rice</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67"/>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Solid flat colours are unskilled and boring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Don’t bother</a:t>
            </a:r>
            <a:endParaRPr sz="3600">
              <a:solidFill>
                <a:srgbClr val="B7B7B7"/>
              </a:solidFill>
              <a:latin typeface="Average"/>
              <a:ea typeface="Average"/>
              <a:cs typeface="Average"/>
              <a:sym typeface="Average"/>
            </a:endParaRPr>
          </a:p>
        </p:txBody>
      </p:sp>
      <p:sp>
        <p:nvSpPr>
          <p:cNvPr descr="Translations" id="345" name="Google Shape;345;p67"/>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الألوان الثابتة والمسطحة غير متقنة ومملة. لا تتعب نفسك.</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纯色平涂显得不够专业，也很乏味。别费劲了。</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رنگ‌های تخت و یکدست، غیرحرفه‌ای و کسل‌کننده هستند. خودتان را اذیت نکنید.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Einfarbige, flächige Farben wirken einfallslos und langweilig. Lass es lieber.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ठोस सपाट रंग अकुशल और उबाऊ होते हैं। परेशान मत होइए।</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단색 단색은 세련되지 않고 지루합니다. 사용하지 마세요.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Rengên yekreng û sade bêjêhatî û bêzar in. Areş neke.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Једнобојне боје су невеште и досадне. Не трудите се.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Los colores planos y uniformes son poco profesionales y aburridos. No te molestes.</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mga solidong flat na kulay ay hindi sanay at nakakainip. Huwag kang mag-abala.</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Однотонні плоскі кольори невмілі та нудні. Не турбуйтеся.</a:t>
            </a:r>
            <a:endParaRPr sz="2300">
              <a:solidFill>
                <a:srgbClr val="AAAAA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68"/>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Acrylic paint is meant to be used thickly</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Try to not to water it down</a:t>
            </a:r>
            <a:endParaRPr sz="3600">
              <a:solidFill>
                <a:srgbClr val="B7B7B7"/>
              </a:solidFill>
              <a:latin typeface="Average"/>
              <a:ea typeface="Average"/>
              <a:cs typeface="Average"/>
              <a:sym typeface="Average"/>
            </a:endParaRPr>
          </a:p>
        </p:txBody>
      </p:sp>
      <p:sp>
        <p:nvSpPr>
          <p:cNvPr descr="Translations" id="351" name="Google Shape;351;p68"/>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يُنصح باستخدام طلاء الأكريليك بكثافة. حاول ألا تُخففه بالماء.</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丙烯颜料应该厚涂，尽量不要稀释。</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رنگ اکریلیک باید غلیظ استفاده شود. سعی کنید آن را رقیق نکنید.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Acrylfarbe sollte dick aufgetragen werden. Verdünnen Sie sie möglichst nicht mit Wasser.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ऐक्रेलिक पेंट का इस्तेमाल गाढ़ा करने के लिए किया जाता है। कोशिश करें कि उसमें पानी न डालें।</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아크릴 물감은 두껍게 사용해야 합니다. 너무 희석하지 않도록 주의하세요.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Boyaxa akrîlîk ji bo bikaranîna qalind tê bikaranîn. Hewl bidin ku av nedin wê.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Акрилна боја је намењена за наношење у дебелом слоју. Покушајте да је не разблажите водом.</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La pintura acrílica debe aplicarse espesa. Intenta no diluirla demasiado.</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acrylic na pintura ay sinadya upang magamit nang makapal. Subukang huwag itong tubigan.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Акрилова фарба призначена для нанесення густим шаром. Намагайтеся не розбавляти її водою.</a:t>
            </a:r>
            <a:endParaRPr sz="2100">
              <a:solidFill>
                <a:srgbClr val="AAAAA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69"/>
          <p:cNvSpPr txBox="1"/>
          <p:nvPr/>
        </p:nvSpPr>
        <p:spPr>
          <a:xfrm>
            <a:off x="0" y="0"/>
            <a:ext cx="3657300" cy="641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Realistic colours are ugly and stressful to paint</a:t>
            </a:r>
            <a:endParaRPr sz="45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Use a </a:t>
            </a:r>
            <a:r>
              <a:rPr b="1" lang="en" sz="3600">
                <a:solidFill>
                  <a:srgbClr val="00FF00"/>
                </a:solidFill>
                <a:latin typeface="Average"/>
                <a:ea typeface="Average"/>
                <a:cs typeface="Average"/>
                <a:sym typeface="Average"/>
              </a:rPr>
              <a:t>colour scheme</a:t>
            </a:r>
            <a:r>
              <a:rPr lang="en" sz="3600">
                <a:solidFill>
                  <a:srgbClr val="B7B7B7"/>
                </a:solidFill>
                <a:latin typeface="Average"/>
                <a:ea typeface="Average"/>
                <a:cs typeface="Average"/>
                <a:sym typeface="Average"/>
              </a:rPr>
              <a:t> instead </a:t>
            </a:r>
            <a:endParaRPr sz="3600">
              <a:solidFill>
                <a:srgbClr val="B7B7B7"/>
              </a:solidFill>
              <a:latin typeface="Average"/>
              <a:ea typeface="Average"/>
              <a:cs typeface="Average"/>
              <a:sym typeface="Average"/>
            </a:endParaRPr>
          </a:p>
        </p:txBody>
      </p:sp>
      <p:sp>
        <p:nvSpPr>
          <p:cNvPr descr="Translations" id="357" name="Google Shape;357;p69"/>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الألوان الواقعية قبيحة ومجهدة للرسم. استخدم نظام ألوان متناسقًا.</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写实色彩既难看又难画，不如用配色方案代替。</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رنگ‌های واقع‌گرایانه زشت و استرس‌زا هستند. به جای آن از یک طرح رنگی استفاده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Realistische Farben sind unansehnlich und schwierig zu malen. Verwenden Sie stattdessen ein Farbschema.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यथार्थवादी रंग भद्दे लगते हैं और उन्हें रंगना भी मुश्किल होता है। इसके बजाय, रंग योजना का इस्तेमाल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사실적인 색상은 보기 흉하고 칠하기 어렵습니다. 대신 색상 구성표를 사용하세요.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Rengên rastîn ji bo boyaxkirinê nexweş û stresdar in. Li şûna wê, şêmayek rengan bi kar bînin.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Реалистичне боје су ружне и стресне за сликање. Уместо тога користите шему боја.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Los colores realistas son feos y estresantes de pintar. Mejor usa una paleta de colores.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mga makatotohanang kulay ay pangit at nakaka-stress na ipinta. Gumamit na lang ng color scheme.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Реалістичні кольори негарні та стресові для малювання. Натомість використовуйте колірну схему.</a:t>
            </a:r>
            <a:endParaRPr sz="1900">
              <a:solidFill>
                <a:srgbClr val="AAAAAA"/>
              </a:solidFill>
              <a:latin typeface="Average"/>
              <a:ea typeface="Average"/>
              <a:cs typeface="Average"/>
              <a:sym typeface="Average"/>
            </a:endParaRPr>
          </a:p>
        </p:txBody>
      </p:sp>
      <p:pic>
        <p:nvPicPr>
          <p:cNvPr id="358" name="Google Shape;358;p69"/>
          <p:cNvPicPr preferRelativeResize="0"/>
          <p:nvPr/>
        </p:nvPicPr>
        <p:blipFill>
          <a:blip r:embed="rId3">
            <a:alphaModFix/>
          </a:blip>
          <a:stretch>
            <a:fillRect/>
          </a:stretch>
        </p:blipFill>
        <p:spPr>
          <a:xfrm>
            <a:off x="937325" y="3110525"/>
            <a:ext cx="1828800" cy="1828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7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Try to capture the shape of the blocks of colour</a:t>
            </a:r>
            <a:endParaRPr sz="4800">
              <a:solidFill>
                <a:srgbClr val="FFFFFF"/>
              </a:solidFill>
              <a:latin typeface="Oswald"/>
              <a:ea typeface="Oswald"/>
              <a:cs typeface="Oswald"/>
              <a:sym typeface="Oswald"/>
            </a:endParaRPr>
          </a:p>
        </p:txBody>
      </p:sp>
      <p:sp>
        <p:nvSpPr>
          <p:cNvPr descr="Translations" id="364" name="Google Shape;364;p7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000">
                <a:solidFill>
                  <a:srgbClr val="AAAAAA"/>
                </a:solidFill>
                <a:latin typeface="Average"/>
                <a:ea typeface="Average"/>
                <a:cs typeface="Average"/>
                <a:sym typeface="Average"/>
              </a:rPr>
              <a:t>حاول التقاط شكل كتل الألوان</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试着捕捉色块的形状。</a:t>
            </a:r>
            <a:endParaRPr sz="2000">
              <a:solidFill>
                <a:srgbClr val="AAAAAA"/>
              </a:solidFill>
              <a:latin typeface="Average"/>
              <a:ea typeface="Average"/>
              <a:cs typeface="Average"/>
              <a:sym typeface="Average"/>
            </a:endParaRPr>
          </a:p>
          <a:p>
            <a:pPr indent="0" lvl="0" marL="0" rtl="1" algn="r">
              <a:spcBef>
                <a:spcPts val="1000"/>
              </a:spcBef>
              <a:spcAft>
                <a:spcPts val="0"/>
              </a:spcAft>
              <a:buNone/>
            </a:pPr>
            <a:r>
              <a:rPr lang="en" sz="2000">
                <a:solidFill>
                  <a:srgbClr val="AAAAAA"/>
                </a:solidFill>
                <a:latin typeface="Average"/>
                <a:ea typeface="Average"/>
                <a:cs typeface="Average"/>
                <a:sym typeface="Average"/>
              </a:rPr>
              <a:t>سعی کنید شکل بلوک‌های رنگی را ثبت کنید</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Versuchen Sie, die Form der Farbblöcke einzufangen.</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रंग के ब्लॉकों के आकार को पकड़ने की कोशिश करें</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색상 블록의 모양을 포착해보세요</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Biceribînin ku şiklê blokên rengîn bigirin</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Покушајте да ухватите облик блокова боје</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Intenta capturar la forma de los bloques de color.</a:t>
            </a:r>
            <a:endParaRPr sz="2000">
              <a:solidFill>
                <a:srgbClr val="AAAAAA"/>
              </a:solidFill>
              <a:latin typeface="Average"/>
              <a:ea typeface="Average"/>
              <a:cs typeface="Average"/>
              <a:sym typeface="Average"/>
            </a:endParaRPr>
          </a:p>
          <a:p>
            <a:pPr indent="0" lvl="0" marL="0" rtl="0" algn="l">
              <a:spcBef>
                <a:spcPts val="1000"/>
              </a:spcBef>
              <a:spcAft>
                <a:spcPts val="0"/>
              </a:spcAft>
              <a:buNone/>
            </a:pPr>
            <a:r>
              <a:rPr lang="en" sz="2000">
                <a:solidFill>
                  <a:srgbClr val="AAAAAA"/>
                </a:solidFill>
                <a:latin typeface="Average"/>
                <a:ea typeface="Average"/>
                <a:cs typeface="Average"/>
                <a:sym typeface="Average"/>
              </a:rPr>
              <a:t>Subukang makuha ang hugis ng mga bloke ng kulay</a:t>
            </a:r>
            <a:endParaRPr sz="2000">
              <a:solidFill>
                <a:srgbClr val="AAAAAA"/>
              </a:solidFill>
              <a:latin typeface="Average"/>
              <a:ea typeface="Average"/>
              <a:cs typeface="Average"/>
              <a:sym typeface="Average"/>
            </a:endParaRPr>
          </a:p>
          <a:p>
            <a:pPr indent="0" lvl="0" marL="0" rtl="0" algn="l">
              <a:spcBef>
                <a:spcPts val="1000"/>
              </a:spcBef>
              <a:spcAft>
                <a:spcPts val="1000"/>
              </a:spcAft>
              <a:buNone/>
            </a:pPr>
            <a:r>
              <a:rPr lang="en" sz="2000">
                <a:solidFill>
                  <a:srgbClr val="AAAAAA"/>
                </a:solidFill>
                <a:latin typeface="Average"/>
                <a:ea typeface="Average"/>
                <a:cs typeface="Average"/>
                <a:sym typeface="Average"/>
              </a:rPr>
              <a:t>Спробуйте вловити форму кольорових блоків</a:t>
            </a:r>
            <a:endParaRPr sz="2700">
              <a:solidFill>
                <a:srgbClr val="AAAAA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71"/>
          <p:cNvSpPr txBox="1"/>
          <p:nvPr/>
        </p:nvSpPr>
        <p:spPr>
          <a:xfrm>
            <a:off x="0" y="0"/>
            <a:ext cx="5028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Think of what </a:t>
            </a:r>
            <a:r>
              <a:rPr lang="en" sz="4500">
                <a:solidFill>
                  <a:srgbClr val="00FF00"/>
                </a:solidFill>
                <a:latin typeface="Oswald"/>
                <a:ea typeface="Oswald"/>
                <a:cs typeface="Oswald"/>
                <a:sym typeface="Oswald"/>
              </a:rPr>
              <a:t>qualities </a:t>
            </a:r>
            <a:r>
              <a:rPr lang="en" sz="4500">
                <a:solidFill>
                  <a:srgbClr val="FFFFFF"/>
                </a:solidFill>
                <a:latin typeface="Oswald"/>
                <a:ea typeface="Oswald"/>
                <a:cs typeface="Oswald"/>
                <a:sym typeface="Oswald"/>
              </a:rPr>
              <a:t>you want in a colour</a:t>
            </a:r>
            <a:endParaRPr sz="45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rPr lang="en" sz="3300">
                <a:solidFill>
                  <a:srgbClr val="B7B7B7"/>
                </a:solidFill>
                <a:latin typeface="Average"/>
                <a:ea typeface="Average"/>
                <a:cs typeface="Average"/>
                <a:sym typeface="Average"/>
              </a:rPr>
              <a:t>Think how much white, how grey, how green. </a:t>
            </a:r>
            <a:r>
              <a:rPr b="1" lang="en" sz="3300">
                <a:solidFill>
                  <a:srgbClr val="E06666"/>
                </a:solidFill>
                <a:latin typeface="Average"/>
                <a:ea typeface="Average"/>
                <a:cs typeface="Average"/>
                <a:sym typeface="Average"/>
              </a:rPr>
              <a:t>Never name a colour</a:t>
            </a:r>
            <a:r>
              <a:rPr lang="en" sz="3300">
                <a:solidFill>
                  <a:srgbClr val="B7B7B7"/>
                </a:solidFill>
                <a:latin typeface="Average"/>
                <a:ea typeface="Average"/>
                <a:cs typeface="Average"/>
                <a:sym typeface="Average"/>
              </a:rPr>
              <a:t> in your mind, you will make it less sophisticated.</a:t>
            </a:r>
            <a:endParaRPr sz="3300">
              <a:solidFill>
                <a:srgbClr val="B7B7B7"/>
              </a:solidFill>
              <a:latin typeface="Average"/>
              <a:ea typeface="Average"/>
              <a:cs typeface="Average"/>
              <a:sym typeface="Average"/>
            </a:endParaRPr>
          </a:p>
        </p:txBody>
      </p:sp>
      <p:pic>
        <p:nvPicPr>
          <p:cNvPr id="370" name="Google Shape;370;p71"/>
          <p:cNvPicPr preferRelativeResize="0"/>
          <p:nvPr/>
        </p:nvPicPr>
        <p:blipFill>
          <a:blip r:embed="rId3">
            <a:alphaModFix/>
          </a:blip>
          <a:stretch>
            <a:fillRect/>
          </a:stretch>
        </p:blipFill>
        <p:spPr>
          <a:xfrm>
            <a:off x="1600050" y="1913167"/>
            <a:ext cx="1828800" cy="1828800"/>
          </a:xfrm>
          <a:prstGeom prst="rect">
            <a:avLst/>
          </a:prstGeom>
          <a:noFill/>
          <a:ln>
            <a:noFill/>
          </a:ln>
        </p:spPr>
      </p:pic>
      <p:sp>
        <p:nvSpPr>
          <p:cNvPr descr="Translations" id="371" name="Google Shape;371;p71"/>
          <p:cNvSpPr txBox="1"/>
          <p:nvPr/>
        </p:nvSpPr>
        <p:spPr>
          <a:xfrm>
            <a:off x="5028800" y="0"/>
            <a:ext cx="41151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فكر في الصفات التي تريدها في اللون.</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想想你希望颜色具备哪些特质。</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به این فکر کنید که چه ویژگی‌هایی را در یک رنگ می‌خواهید.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Überlegen Sie, welche Eigenschaften Sie sich von einer Farbe wünschen.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सोचें कि आप किसी रंग में क्या गुण चाहते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색상에 어떤 특성이 필요한지 생각해 보세요.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Bifikirin ka hûn di rengek de çi taybetmendiyan dixwazin.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Размислите које особине желите код боје.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Piensa en las cualidades que buscas en un color.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Isipin kung anong mga katangian ang gusto mo sa isang kulay.</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Подумайте, які якості ви хочете бачити в кольорі.</a:t>
            </a:r>
            <a:endParaRPr sz="2600">
              <a:solidFill>
                <a:srgbClr val="AAAAAA"/>
              </a:solidFill>
              <a:latin typeface="Average"/>
              <a:ea typeface="Average"/>
              <a:cs typeface="Average"/>
              <a:sym typeface="Averag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descr="All text" id="376" name="Google Shape;376;p72"/>
          <p:cNvSpPr txBox="1"/>
          <p:nvPr/>
        </p:nvSpPr>
        <p:spPr>
          <a:xfrm>
            <a:off x="0" y="605130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OPTIONAL: Hand in your own photos for your skill builders!</a:t>
            </a:r>
            <a:endParaRPr sz="2100">
              <a:solidFill>
                <a:srgbClr val="FFFFFF"/>
              </a:solidFill>
              <a:latin typeface="Oswald"/>
              <a:ea typeface="Oswald"/>
              <a:cs typeface="Oswald"/>
              <a:sym typeface="Oswald"/>
            </a:endParaRPr>
          </a:p>
        </p:txBody>
      </p:sp>
      <p:pic>
        <p:nvPicPr>
          <p:cNvPr id="377" name="Google Shape;377;p72" title="_nn-dd- 8+ realistic photos to combine for your painting idea.jpg"/>
          <p:cNvPicPr preferRelativeResize="0"/>
          <p:nvPr/>
        </p:nvPicPr>
        <p:blipFill rotWithShape="1">
          <a:blip r:embed="rId3">
            <a:alphaModFix/>
          </a:blip>
          <a:srcRect b="0" l="0" r="0" t="0"/>
          <a:stretch/>
        </p:blipFill>
        <p:spPr>
          <a:xfrm>
            <a:off x="656450" y="0"/>
            <a:ext cx="7831090" cy="605130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5" name="Shape 385"/>
        <p:cNvGrpSpPr/>
        <p:nvPr/>
      </p:nvGrpSpPr>
      <p:grpSpPr>
        <a:xfrm>
          <a:off x="0" y="0"/>
          <a:ext cx="0" cy="0"/>
          <a:chOff x="0" y="0"/>
          <a:chExt cx="0" cy="0"/>
        </a:xfrm>
      </p:grpSpPr>
      <p:sp>
        <p:nvSpPr>
          <p:cNvPr descr="Title" id="386" name="Google Shape;386;p7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Start thinking about what you want to do for your </a:t>
            </a:r>
            <a:r>
              <a:rPr lang="en" sz="4800">
                <a:solidFill>
                  <a:srgbClr val="00FF00"/>
                </a:solidFill>
                <a:latin typeface="Oswald"/>
                <a:ea typeface="Oswald"/>
                <a:cs typeface="Oswald"/>
                <a:sym typeface="Oswald"/>
              </a:rPr>
              <a:t>mini-painting</a:t>
            </a:r>
            <a:endParaRPr sz="4800">
              <a:solidFill>
                <a:srgbClr val="00FF00"/>
              </a:solidFill>
              <a:latin typeface="Oswald"/>
              <a:ea typeface="Oswald"/>
              <a:cs typeface="Oswald"/>
              <a:sym typeface="Oswald"/>
            </a:endParaRPr>
          </a:p>
        </p:txBody>
      </p:sp>
      <p:sp>
        <p:nvSpPr>
          <p:cNvPr descr="Translations" id="387" name="Google Shape;387;p7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ابدأ بالتفكير فيما تريد القيام به للوحة الصغيرة الخاصة بك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开始思考你想为你的迷你画做什么</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شروع به فکر کردن در مورد کاری که می‌خواهید برای نقاشی کوچک خود انجام دهید،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Überlegen Sie, was Sie mit Ihrem Mini-Gemälde machen möchten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इस बारे में सोचना शुरू करें कि आप अपनी मिनी-पेंटिंग के लिए क्या करना चाहते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미니 페인팅을 위해 무엇을 할지 생각해보세요.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Dest bi fikirîna li ser tiştê ku hûn dixwazin ji bo mini-wêneya xwe bikin bikin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Почните да размишљате о томе шта желите да урадите за своју мини-слику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Empieza a pensar en lo que quieres hacer con tu mini-cuadro.</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Simulan ang pag-iisip tungkol sa kung ano ang gusto mong gawin para sa iyong mini-painting</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Почніть думати про те, що ви хочете зробити для своєї міні-картини</a:t>
            </a:r>
            <a:endParaRPr sz="2500">
              <a:solidFill>
                <a:srgbClr val="AAAAA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1" name="Shape 391"/>
        <p:cNvGrpSpPr/>
        <p:nvPr/>
      </p:nvGrpSpPr>
      <p:grpSpPr>
        <a:xfrm>
          <a:off x="0" y="0"/>
          <a:ext cx="0" cy="0"/>
          <a:chOff x="0" y="0"/>
          <a:chExt cx="0" cy="0"/>
        </a:xfrm>
      </p:grpSpPr>
      <p:pic>
        <p:nvPicPr>
          <p:cNvPr id="392" name="Google Shape;392;p75"/>
          <p:cNvPicPr preferRelativeResize="0"/>
          <p:nvPr/>
        </p:nvPicPr>
        <p:blipFill>
          <a:blip r:embed="rId3">
            <a:alphaModFix/>
          </a:blip>
          <a:stretch>
            <a:fillRect/>
          </a:stretch>
        </p:blipFill>
        <p:spPr>
          <a:xfrm>
            <a:off x="5976200" y="3880800"/>
            <a:ext cx="3034146" cy="2286000"/>
          </a:xfrm>
          <a:prstGeom prst="rect">
            <a:avLst/>
          </a:prstGeom>
          <a:noFill/>
          <a:ln>
            <a:noFill/>
          </a:ln>
        </p:spPr>
      </p:pic>
      <p:pic>
        <p:nvPicPr>
          <p:cNvPr id="393" name="Google Shape;393;p75"/>
          <p:cNvPicPr preferRelativeResize="0"/>
          <p:nvPr/>
        </p:nvPicPr>
        <p:blipFill>
          <a:blip r:embed="rId4">
            <a:alphaModFix/>
          </a:blip>
          <a:stretch>
            <a:fillRect/>
          </a:stretch>
        </p:blipFill>
        <p:spPr>
          <a:xfrm>
            <a:off x="3438375" y="3510887"/>
            <a:ext cx="2286000" cy="3025833"/>
          </a:xfrm>
          <a:prstGeom prst="rect">
            <a:avLst/>
          </a:prstGeom>
          <a:noFill/>
          <a:ln>
            <a:noFill/>
          </a:ln>
        </p:spPr>
      </p:pic>
      <p:pic>
        <p:nvPicPr>
          <p:cNvPr id="394" name="Google Shape;394;p75"/>
          <p:cNvPicPr preferRelativeResize="0"/>
          <p:nvPr/>
        </p:nvPicPr>
        <p:blipFill>
          <a:blip r:embed="rId5">
            <a:alphaModFix/>
          </a:blip>
          <a:stretch>
            <a:fillRect/>
          </a:stretch>
        </p:blipFill>
        <p:spPr>
          <a:xfrm>
            <a:off x="3064310" y="526475"/>
            <a:ext cx="3034146" cy="2286000"/>
          </a:xfrm>
          <a:prstGeom prst="rect">
            <a:avLst/>
          </a:prstGeom>
          <a:noFill/>
          <a:ln>
            <a:noFill/>
          </a:ln>
        </p:spPr>
      </p:pic>
      <p:pic>
        <p:nvPicPr>
          <p:cNvPr id="395" name="Google Shape;395;p75"/>
          <p:cNvPicPr preferRelativeResize="0"/>
          <p:nvPr/>
        </p:nvPicPr>
        <p:blipFill>
          <a:blip r:embed="rId6">
            <a:alphaModFix/>
          </a:blip>
          <a:stretch>
            <a:fillRect/>
          </a:stretch>
        </p:blipFill>
        <p:spPr>
          <a:xfrm>
            <a:off x="152400" y="152400"/>
            <a:ext cx="2286000" cy="3034145"/>
          </a:xfrm>
          <a:prstGeom prst="rect">
            <a:avLst/>
          </a:prstGeom>
          <a:noFill/>
          <a:ln>
            <a:noFill/>
          </a:ln>
        </p:spPr>
      </p:pic>
      <p:pic>
        <p:nvPicPr>
          <p:cNvPr id="396" name="Google Shape;396;p75"/>
          <p:cNvPicPr preferRelativeResize="0"/>
          <p:nvPr/>
        </p:nvPicPr>
        <p:blipFill>
          <a:blip r:embed="rId7">
            <a:alphaModFix/>
          </a:blip>
          <a:stretch>
            <a:fillRect/>
          </a:stretch>
        </p:blipFill>
        <p:spPr>
          <a:xfrm>
            <a:off x="6724350" y="156560"/>
            <a:ext cx="2286000" cy="3025833"/>
          </a:xfrm>
          <a:prstGeom prst="rect">
            <a:avLst/>
          </a:prstGeom>
          <a:noFill/>
          <a:ln>
            <a:noFill/>
          </a:ln>
        </p:spPr>
      </p:pic>
      <p:pic>
        <p:nvPicPr>
          <p:cNvPr id="397" name="Google Shape;397;p75"/>
          <p:cNvPicPr preferRelativeResize="0"/>
          <p:nvPr/>
        </p:nvPicPr>
        <p:blipFill>
          <a:blip r:embed="rId8">
            <a:alphaModFix/>
          </a:blip>
          <a:stretch>
            <a:fillRect/>
          </a:stretch>
        </p:blipFill>
        <p:spPr>
          <a:xfrm>
            <a:off x="502300" y="3509325"/>
            <a:ext cx="2286000" cy="30289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1" name="Shape 401"/>
        <p:cNvGrpSpPr/>
        <p:nvPr/>
      </p:nvGrpSpPr>
      <p:grpSpPr>
        <a:xfrm>
          <a:off x="0" y="0"/>
          <a:ext cx="0" cy="0"/>
          <a:chOff x="0" y="0"/>
          <a:chExt cx="0" cy="0"/>
        </a:xfrm>
      </p:grpSpPr>
      <p:pic>
        <p:nvPicPr>
          <p:cNvPr id="402" name="Google Shape;402;p76"/>
          <p:cNvPicPr preferRelativeResize="0"/>
          <p:nvPr/>
        </p:nvPicPr>
        <p:blipFill>
          <a:blip r:embed="rId3">
            <a:alphaModFix/>
          </a:blip>
          <a:stretch>
            <a:fillRect/>
          </a:stretch>
        </p:blipFill>
        <p:spPr>
          <a:xfrm>
            <a:off x="449826" y="2220794"/>
            <a:ext cx="1752306" cy="2708470"/>
          </a:xfrm>
          <a:prstGeom prst="rect">
            <a:avLst/>
          </a:prstGeom>
          <a:noFill/>
          <a:ln>
            <a:noFill/>
          </a:ln>
        </p:spPr>
      </p:pic>
      <p:sp>
        <p:nvSpPr>
          <p:cNvPr id="403" name="Google Shape;403;p76"/>
          <p:cNvSpPr txBox="1"/>
          <p:nvPr/>
        </p:nvSpPr>
        <p:spPr>
          <a:xfrm>
            <a:off x="2255227" y="221691"/>
            <a:ext cx="6393900" cy="3633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PutYourNameHere</a:t>
            </a:r>
            <a:endParaRPr b="1" sz="15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Please choose one photo for your three day realistic skill builder.</a:t>
            </a:r>
            <a:endParaRPr sz="1400">
              <a:latin typeface="Open Sans"/>
              <a:ea typeface="Open Sans"/>
              <a:cs typeface="Open Sans"/>
              <a:sym typeface="Open Sans"/>
            </a:endParaRPr>
          </a:p>
          <a:p>
            <a:pPr indent="0" lvl="0" marL="0" rtl="0" algn="ctr">
              <a:spcBef>
                <a:spcPts val="0"/>
              </a:spcBef>
              <a:spcAft>
                <a:spcPts val="0"/>
              </a:spcAft>
              <a:buNone/>
            </a:pPr>
            <a:r>
              <a:rPr lang="en" sz="1400">
                <a:latin typeface="Open Sans"/>
                <a:ea typeface="Open Sans"/>
                <a:cs typeface="Open Sans"/>
                <a:sym typeface="Open Sans"/>
              </a:rPr>
              <a:t>Your painting will be the same size as the grid.</a:t>
            </a:r>
            <a:endParaRPr sz="14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900"/>
              </a:spcAft>
              <a:buClr>
                <a:schemeClr val="dk1"/>
              </a:buClr>
              <a:buSzPts val="1000"/>
              <a:buFont typeface="Arial"/>
              <a:buNone/>
            </a:pPr>
            <a:r>
              <a:t/>
            </a:r>
            <a:endParaRPr i="1" sz="1400">
              <a:solidFill>
                <a:srgbClr val="C27BA0"/>
              </a:solidFill>
              <a:latin typeface="Open Sans"/>
              <a:ea typeface="Open Sans"/>
              <a:cs typeface="Open Sans"/>
              <a:sym typeface="Open Sans"/>
            </a:endParaRPr>
          </a:p>
        </p:txBody>
      </p:sp>
      <p:grpSp>
        <p:nvGrpSpPr>
          <p:cNvPr id="404" name="Google Shape;404;p76"/>
          <p:cNvGrpSpPr/>
          <p:nvPr/>
        </p:nvGrpSpPr>
        <p:grpSpPr>
          <a:xfrm>
            <a:off x="2281591" y="1124663"/>
            <a:ext cx="6393837" cy="4780446"/>
            <a:chOff x="2509725" y="1274550"/>
            <a:chExt cx="7033150" cy="5417550"/>
          </a:xfrm>
        </p:grpSpPr>
        <p:sp>
          <p:nvSpPr>
            <p:cNvPr id="405" name="Google Shape;405;p76"/>
            <p:cNvSpPr/>
            <p:nvPr/>
          </p:nvSpPr>
          <p:spPr>
            <a:xfrm>
              <a:off x="2510767" y="1280400"/>
              <a:ext cx="7020000" cy="5400000"/>
            </a:xfrm>
            <a:prstGeom prst="rect">
              <a:avLst/>
            </a:prstGeom>
            <a:noFill/>
            <a:ln cap="flat" cmpd="sng" w="19050">
              <a:solidFill>
                <a:srgbClr val="000000"/>
              </a:solidFill>
              <a:prstDash val="solid"/>
              <a:round/>
              <a:headEnd len="sm" w="sm" type="none"/>
              <a:tailEnd len="sm" w="sm" type="none"/>
            </a:ln>
          </p:spPr>
          <p:txBody>
            <a:bodyPr anchorCtr="0" anchor="ctr" bIns="82300" lIns="82300" spcFirstLastPara="1" rIns="82300" wrap="square" tIns="82300">
              <a:noAutofit/>
            </a:bodyPr>
            <a:lstStyle/>
            <a:p>
              <a:pPr indent="0" lvl="0" marL="0" rtl="0" algn="l">
                <a:spcBef>
                  <a:spcPts val="0"/>
                </a:spcBef>
                <a:spcAft>
                  <a:spcPts val="0"/>
                </a:spcAft>
                <a:buNone/>
              </a:pPr>
              <a:r>
                <a:t/>
              </a:r>
              <a:endParaRPr/>
            </a:p>
          </p:txBody>
        </p:sp>
        <p:cxnSp>
          <p:nvCxnSpPr>
            <p:cNvPr id="406" name="Google Shape;406;p76"/>
            <p:cNvCxnSpPr/>
            <p:nvPr/>
          </p:nvCxnSpPr>
          <p:spPr>
            <a:xfrm>
              <a:off x="3401050" y="128040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07" name="Google Shape;407;p76"/>
            <p:cNvCxnSpPr/>
            <p:nvPr/>
          </p:nvCxnSpPr>
          <p:spPr>
            <a:xfrm>
              <a:off x="4265725" y="128040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08" name="Google Shape;408;p76"/>
            <p:cNvCxnSpPr/>
            <p:nvPr/>
          </p:nvCxnSpPr>
          <p:spPr>
            <a:xfrm>
              <a:off x="5143275" y="128040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09" name="Google Shape;409;p76"/>
            <p:cNvCxnSpPr/>
            <p:nvPr/>
          </p:nvCxnSpPr>
          <p:spPr>
            <a:xfrm>
              <a:off x="6020775" y="128040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10" name="Google Shape;410;p76"/>
            <p:cNvCxnSpPr/>
            <p:nvPr/>
          </p:nvCxnSpPr>
          <p:spPr>
            <a:xfrm>
              <a:off x="6908375" y="127455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11" name="Google Shape;411;p76"/>
            <p:cNvCxnSpPr/>
            <p:nvPr/>
          </p:nvCxnSpPr>
          <p:spPr>
            <a:xfrm>
              <a:off x="7780925" y="128040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12" name="Google Shape;412;p76"/>
            <p:cNvCxnSpPr/>
            <p:nvPr/>
          </p:nvCxnSpPr>
          <p:spPr>
            <a:xfrm>
              <a:off x="8653275" y="1274550"/>
              <a:ext cx="0" cy="5411700"/>
            </a:xfrm>
            <a:prstGeom prst="straightConnector1">
              <a:avLst/>
            </a:prstGeom>
            <a:noFill/>
            <a:ln cap="flat" cmpd="sng" w="9525">
              <a:solidFill>
                <a:srgbClr val="B7B7B7"/>
              </a:solidFill>
              <a:prstDash val="solid"/>
              <a:round/>
              <a:headEnd len="med" w="med" type="none"/>
              <a:tailEnd len="med" w="med" type="none"/>
            </a:ln>
          </p:spPr>
        </p:cxnSp>
        <p:cxnSp>
          <p:nvCxnSpPr>
            <p:cNvPr id="413" name="Google Shape;413;p76"/>
            <p:cNvCxnSpPr/>
            <p:nvPr/>
          </p:nvCxnSpPr>
          <p:spPr>
            <a:xfrm>
              <a:off x="2520775" y="19706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4" name="Google Shape;414;p76"/>
            <p:cNvCxnSpPr/>
            <p:nvPr/>
          </p:nvCxnSpPr>
          <p:spPr>
            <a:xfrm>
              <a:off x="2520775" y="26304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5" name="Google Shape;415;p76"/>
            <p:cNvCxnSpPr/>
            <p:nvPr/>
          </p:nvCxnSpPr>
          <p:spPr>
            <a:xfrm>
              <a:off x="2509725" y="33054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6" name="Google Shape;416;p76"/>
            <p:cNvCxnSpPr/>
            <p:nvPr/>
          </p:nvCxnSpPr>
          <p:spPr>
            <a:xfrm>
              <a:off x="2520775" y="39804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7" name="Google Shape;417;p76"/>
            <p:cNvCxnSpPr/>
            <p:nvPr/>
          </p:nvCxnSpPr>
          <p:spPr>
            <a:xfrm>
              <a:off x="2509725" y="46554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8" name="Google Shape;418;p76"/>
            <p:cNvCxnSpPr/>
            <p:nvPr/>
          </p:nvCxnSpPr>
          <p:spPr>
            <a:xfrm>
              <a:off x="2520775" y="5330400"/>
              <a:ext cx="7022100" cy="0"/>
            </a:xfrm>
            <a:prstGeom prst="straightConnector1">
              <a:avLst/>
            </a:prstGeom>
            <a:noFill/>
            <a:ln cap="flat" cmpd="sng" w="9525">
              <a:solidFill>
                <a:srgbClr val="B7B7B7"/>
              </a:solidFill>
              <a:prstDash val="solid"/>
              <a:round/>
              <a:headEnd len="med" w="med" type="none"/>
              <a:tailEnd len="med" w="med" type="none"/>
            </a:ln>
          </p:spPr>
        </p:cxnSp>
        <p:cxnSp>
          <p:nvCxnSpPr>
            <p:cNvPr id="419" name="Google Shape;419;p76"/>
            <p:cNvCxnSpPr/>
            <p:nvPr/>
          </p:nvCxnSpPr>
          <p:spPr>
            <a:xfrm>
              <a:off x="2509725" y="6005400"/>
              <a:ext cx="7022100" cy="0"/>
            </a:xfrm>
            <a:prstGeom prst="straightConnector1">
              <a:avLst/>
            </a:prstGeom>
            <a:noFill/>
            <a:ln cap="flat" cmpd="sng" w="9525">
              <a:solidFill>
                <a:srgbClr val="B7B7B7"/>
              </a:solidFill>
              <a:prstDash val="solid"/>
              <a:round/>
              <a:headEnd len="med" w="med" type="none"/>
              <a:tailEnd len="med" w="med" type="none"/>
            </a:ln>
          </p:spPr>
        </p:cxn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41"/>
          <p:cNvSpPr txBox="1"/>
          <p:nvPr/>
        </p:nvSpPr>
        <p:spPr>
          <a:xfrm>
            <a:off x="5750450" y="100"/>
            <a:ext cx="33936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Gordon Shadrach </a:t>
            </a:r>
            <a:r>
              <a:rPr lang="en" sz="2400">
                <a:solidFill>
                  <a:srgbClr val="B7B7B7"/>
                </a:solidFill>
                <a:latin typeface="Cabin"/>
                <a:ea typeface="Cabin"/>
                <a:cs typeface="Cabin"/>
                <a:sym typeface="Cabin"/>
              </a:rPr>
              <a:t>(Canada)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Contingent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2018</a:t>
            </a:r>
            <a:endParaRPr b="1" sz="2400">
              <a:solidFill>
                <a:srgbClr val="FFFFFF"/>
              </a:solidFill>
              <a:latin typeface="Cabin"/>
              <a:ea typeface="Cabin"/>
              <a:cs typeface="Cabin"/>
              <a:sym typeface="Cabin"/>
            </a:endParaRPr>
          </a:p>
        </p:txBody>
      </p:sp>
      <p:pic>
        <p:nvPicPr>
          <p:cNvPr descr="Image" id="187" name="Google Shape;187;p41"/>
          <p:cNvPicPr preferRelativeResize="0"/>
          <p:nvPr/>
        </p:nvPicPr>
        <p:blipFill>
          <a:blip r:embed="rId3">
            <a:alphaModFix/>
          </a:blip>
          <a:stretch>
            <a:fillRect/>
          </a:stretch>
        </p:blipFill>
        <p:spPr>
          <a:xfrm>
            <a:off x="19050" y="0"/>
            <a:ext cx="5731407" cy="6858001"/>
          </a:xfrm>
          <a:prstGeom prst="rect">
            <a:avLst/>
          </a:prstGeom>
          <a:noFill/>
          <a:ln>
            <a:noFill/>
          </a:ln>
        </p:spPr>
      </p:pic>
      <p:pic>
        <p:nvPicPr>
          <p:cNvPr id="188" name="Google Shape;188;p41"/>
          <p:cNvPicPr preferRelativeResize="0"/>
          <p:nvPr/>
        </p:nvPicPr>
        <p:blipFill>
          <a:blip r:embed="rId4">
            <a:alphaModFix/>
          </a:blip>
          <a:stretch>
            <a:fillRect/>
          </a:stretch>
        </p:blipFill>
        <p:spPr>
          <a:xfrm>
            <a:off x="6532850" y="5029200"/>
            <a:ext cx="1828800" cy="1828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descr="Translations" id="428" name="Google Shape;428;p78"/>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ببناء قدرتك على ملاحظة الضوء والظلام في الأكريليك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培养你观察丙烯颜料中光影的能力。</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توانایی خود را در مشاهده نور و تاریکی در اکریلیک تقویت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Entwickeln Sie Ihre Fähigkeit, Licht und Schatten in Acryl zu beobachten.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ऐक्रेलिक में प्रकाश और अंधेरे को देखने की अपनी क्षमता का विकास करें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아크릴을 통해 빛과 어둠을 관찰하는 능력을 키우세요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Şîyana xwe ya dîtina ronahî û tariyê bi akrîlîkê pêşve bibin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Развијте своју способност посматрања светлости и таме у акрилу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Desarrolla tu capacidad para observar la luz y la oscuridad en el acrílico.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Buuin ang iyong kakayahang obserbahan ang liwanag at madilim sa acrylic</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Розвивайте свою здатність спостерігати світло і темряву в акрилі</a:t>
            </a:r>
            <a:endParaRPr sz="1750">
              <a:solidFill>
                <a:srgbClr val="AAAAAA"/>
              </a:solidFill>
              <a:latin typeface="Average"/>
              <a:ea typeface="Average"/>
              <a:cs typeface="Average"/>
              <a:sym typeface="Average"/>
            </a:endParaRPr>
          </a:p>
        </p:txBody>
      </p:sp>
      <p:pic>
        <p:nvPicPr>
          <p:cNvPr id="429" name="Google Shape;429;p78"/>
          <p:cNvPicPr preferRelativeResize="0"/>
          <p:nvPr/>
        </p:nvPicPr>
        <p:blipFill>
          <a:blip r:embed="rId3">
            <a:alphaModFix/>
          </a:blip>
          <a:stretch>
            <a:fillRect/>
          </a:stretch>
        </p:blipFill>
        <p:spPr>
          <a:xfrm>
            <a:off x="4581550" y="910287"/>
            <a:ext cx="4562451" cy="5947725"/>
          </a:xfrm>
          <a:prstGeom prst="rect">
            <a:avLst/>
          </a:prstGeom>
          <a:noFill/>
          <a:ln>
            <a:noFill/>
          </a:ln>
        </p:spPr>
      </p:pic>
      <p:sp>
        <p:nvSpPr>
          <p:cNvPr id="430" name="Google Shape;430;p78"/>
          <p:cNvSpPr txBox="1"/>
          <p:nvPr/>
        </p:nvSpPr>
        <p:spPr>
          <a:xfrm>
            <a:off x="0" y="0"/>
            <a:ext cx="91440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Build your ability to observe </a:t>
            </a:r>
            <a:r>
              <a:rPr lang="en" sz="3600">
                <a:solidFill>
                  <a:srgbClr val="00FF00"/>
                </a:solidFill>
                <a:latin typeface="Oswald"/>
                <a:ea typeface="Oswald"/>
                <a:cs typeface="Oswald"/>
                <a:sym typeface="Oswald"/>
              </a:rPr>
              <a:t>light </a:t>
            </a:r>
            <a:r>
              <a:rPr lang="en" sz="3600">
                <a:solidFill>
                  <a:srgbClr val="FFFFFF"/>
                </a:solidFill>
                <a:latin typeface="Oswald"/>
                <a:ea typeface="Oswald"/>
                <a:cs typeface="Oswald"/>
                <a:sym typeface="Oswald"/>
              </a:rPr>
              <a:t>and </a:t>
            </a:r>
            <a:r>
              <a:rPr lang="en" sz="3600">
                <a:solidFill>
                  <a:srgbClr val="00FF00"/>
                </a:solidFill>
                <a:latin typeface="Oswald"/>
                <a:ea typeface="Oswald"/>
                <a:cs typeface="Oswald"/>
                <a:sym typeface="Oswald"/>
              </a:rPr>
              <a:t>dark </a:t>
            </a:r>
            <a:r>
              <a:rPr lang="en" sz="3600">
                <a:solidFill>
                  <a:srgbClr val="FFFFFF"/>
                </a:solidFill>
                <a:latin typeface="Oswald"/>
                <a:ea typeface="Oswald"/>
                <a:cs typeface="Oswald"/>
                <a:sym typeface="Oswald"/>
              </a:rPr>
              <a:t>in acrylic</a:t>
            </a:r>
            <a:endParaRPr sz="3600">
              <a:solidFill>
                <a:srgbClr val="FFFFFF"/>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8" name="Shape 438"/>
        <p:cNvGrpSpPr/>
        <p:nvPr/>
      </p:nvGrpSpPr>
      <p:grpSpPr>
        <a:xfrm>
          <a:off x="0" y="0"/>
          <a:ext cx="0" cy="0"/>
          <a:chOff x="0" y="0"/>
          <a:chExt cx="0" cy="0"/>
        </a:xfrm>
      </p:grpSpPr>
      <p:pic>
        <p:nvPicPr>
          <p:cNvPr id="439" name="Google Shape;439;p80"/>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40" name="Google Shape;440;p80"/>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2"/>
          <p:cNvSpPr txBox="1"/>
          <p:nvPr/>
        </p:nvSpPr>
        <p:spPr>
          <a:xfrm>
            <a:off x="4339250" y="100"/>
            <a:ext cx="4804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Diane Leonard </a:t>
            </a:r>
            <a:r>
              <a:rPr i="1" lang="en" sz="2400">
                <a:solidFill>
                  <a:srgbClr val="CCCCCC"/>
                </a:solidFill>
                <a:latin typeface="Cabin"/>
                <a:ea typeface="Cabin"/>
                <a:cs typeface="Cabin"/>
                <a:sym typeface="Cabin"/>
              </a:rPr>
              <a:t>(US)</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Peace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2012</a:t>
            </a:r>
            <a:endParaRPr b="1" sz="2400">
              <a:solidFill>
                <a:srgbClr val="FFFFFF"/>
              </a:solidFill>
              <a:latin typeface="Cabin"/>
              <a:ea typeface="Cabin"/>
              <a:cs typeface="Cabin"/>
              <a:sym typeface="Cabin"/>
            </a:endParaRPr>
          </a:p>
        </p:txBody>
      </p:sp>
      <p:pic>
        <p:nvPicPr>
          <p:cNvPr id="194" name="Google Shape;194;p42"/>
          <p:cNvPicPr preferRelativeResize="0"/>
          <p:nvPr/>
        </p:nvPicPr>
        <p:blipFill>
          <a:blip r:embed="rId3">
            <a:alphaModFix/>
          </a:blip>
          <a:stretch>
            <a:fillRect/>
          </a:stretch>
        </p:blipFill>
        <p:spPr>
          <a:xfrm>
            <a:off x="0" y="0"/>
            <a:ext cx="4339239" cy="6857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3"/>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Alfred Sisley</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Effect de neige à Louveciennes</a:t>
            </a:r>
            <a:r>
              <a:rPr lang="en" sz="2400">
                <a:solidFill>
                  <a:srgbClr val="B7B7B7"/>
                </a:solidFill>
                <a:latin typeface="Cabin"/>
                <a:ea typeface="Cabin"/>
                <a:cs typeface="Cabin"/>
                <a:sym typeface="Cabin"/>
              </a:rPr>
              <a:t>, 1876</a:t>
            </a:r>
            <a:endParaRPr b="1" sz="2400">
              <a:solidFill>
                <a:srgbClr val="FFFFFF"/>
              </a:solidFill>
              <a:latin typeface="Cabin"/>
              <a:ea typeface="Cabin"/>
              <a:cs typeface="Cabin"/>
              <a:sym typeface="Cabin"/>
            </a:endParaRPr>
          </a:p>
        </p:txBody>
      </p:sp>
      <p:pic>
        <p:nvPicPr>
          <p:cNvPr descr="Image" id="200" name="Google Shape;200;p43"/>
          <p:cNvPicPr preferRelativeResize="0"/>
          <p:nvPr/>
        </p:nvPicPr>
        <p:blipFill>
          <a:blip r:embed="rId3">
            <a:alphaModFix/>
          </a:blip>
          <a:stretch>
            <a:fillRect/>
          </a:stretch>
        </p:blipFill>
        <p:spPr>
          <a:xfrm>
            <a:off x="733200" y="0"/>
            <a:ext cx="7677605" cy="5903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4"/>
          <p:cNvSpPr txBox="1"/>
          <p:nvPr/>
        </p:nvSpPr>
        <p:spPr>
          <a:xfrm>
            <a:off x="0" y="5948800"/>
            <a:ext cx="9144000" cy="909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Brent Hardisty </a:t>
            </a:r>
            <a:r>
              <a:rPr i="1" lang="en" sz="2400">
                <a:solidFill>
                  <a:srgbClr val="B7B7B7"/>
                </a:solidFill>
                <a:latin typeface="Cabin"/>
                <a:ea typeface="Cabin"/>
                <a:cs typeface="Cabin"/>
                <a:sym typeface="Cabin"/>
              </a:rPr>
              <a:t>(Sagamok Anishnawbek, Ontario) @4bhardisty, </a:t>
            </a:r>
            <a:r>
              <a:rPr b="1" i="1" lang="en" sz="2400">
                <a:solidFill>
                  <a:srgbClr val="FFFFFF"/>
                </a:solidFill>
                <a:latin typeface="Cabin"/>
                <a:ea typeface="Cabin"/>
                <a:cs typeface="Cabin"/>
                <a:sym typeface="Cabin"/>
              </a:rPr>
              <a:t>Little Person In Canoe</a:t>
            </a:r>
            <a:r>
              <a:rPr lang="en" sz="2400">
                <a:solidFill>
                  <a:srgbClr val="B7B7B7"/>
                </a:solidFill>
                <a:latin typeface="Cabin"/>
                <a:ea typeface="Cabin"/>
                <a:cs typeface="Cabin"/>
                <a:sym typeface="Cabin"/>
              </a:rPr>
              <a:t>. Acrylic on paper, 22” x 30”. </a:t>
            </a:r>
            <a:endParaRPr sz="2400">
              <a:solidFill>
                <a:srgbClr val="B7B7B7"/>
              </a:solidFill>
              <a:latin typeface="Cabin"/>
              <a:ea typeface="Cabin"/>
              <a:cs typeface="Cabin"/>
              <a:sym typeface="Cabin"/>
            </a:endParaRPr>
          </a:p>
        </p:txBody>
      </p:sp>
      <p:pic>
        <p:nvPicPr>
          <p:cNvPr descr="Image from https://instagram.fyaw1-1.fna.fbcdn.net/v/t51.2885-15/sh0.08/e35/s750x750/90179917_206635233770091_771730357182279765_n.jpg?_nc_ht=instagram.fyaw1-1.fna.fbcdn.net&amp;_nc_cat=103&amp;_nc_ohc=CG_OBOYvK4EAX_5hk5-&amp;oh=64b4a17637f49692d730b2d030fac968&amp;oe=5E9F8AAB" id="206" name="Google Shape;206;p44"/>
          <p:cNvPicPr preferRelativeResize="0"/>
          <p:nvPr/>
        </p:nvPicPr>
        <p:blipFill>
          <a:blip r:embed="rId3">
            <a:alphaModFix/>
          </a:blip>
          <a:stretch>
            <a:fillRect/>
          </a:stretch>
        </p:blipFill>
        <p:spPr>
          <a:xfrm>
            <a:off x="-1" y="457200"/>
            <a:ext cx="7315200" cy="5325468"/>
          </a:xfrm>
          <a:prstGeom prst="rect">
            <a:avLst/>
          </a:prstGeom>
          <a:noFill/>
          <a:ln>
            <a:noFill/>
          </a:ln>
        </p:spPr>
      </p:pic>
      <p:pic>
        <p:nvPicPr>
          <p:cNvPr id="207" name="Google Shape;207;p44"/>
          <p:cNvPicPr preferRelativeResize="0"/>
          <p:nvPr/>
        </p:nvPicPr>
        <p:blipFill>
          <a:blip r:embed="rId4">
            <a:alphaModFix/>
          </a:blip>
          <a:stretch>
            <a:fillRect/>
          </a:stretch>
        </p:blipFill>
        <p:spPr>
          <a:xfrm>
            <a:off x="7315200" y="2205538"/>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5"/>
          <p:cNvSpPr txBox="1"/>
          <p:nvPr/>
        </p:nvSpPr>
        <p:spPr>
          <a:xfrm>
            <a:off x="3857625" y="100"/>
            <a:ext cx="52863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Jake Taplin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@jakedontdraw</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Tutorial on painting faces</a:t>
            </a:r>
            <a:endParaRPr sz="2400">
              <a:solidFill>
                <a:srgbClr val="B7B7B7"/>
              </a:solidFill>
              <a:latin typeface="Cabin"/>
              <a:ea typeface="Cabin"/>
              <a:cs typeface="Cabin"/>
              <a:sym typeface="Cabin"/>
            </a:endParaRPr>
          </a:p>
        </p:txBody>
      </p:sp>
      <p:pic>
        <p:nvPicPr>
          <p:cNvPr id="213" name="Google Shape;213;p45" title="Jake Taplin - Face drawing tutorial.mp4">
            <a:hlinkClick r:id="rId4"/>
          </p:cNvPr>
          <p:cNvPicPr preferRelativeResize="0"/>
          <p:nvPr/>
        </p:nvPicPr>
        <p:blipFill>
          <a:blip r:embed="rId5">
            <a:alphaModFix/>
          </a:blip>
          <a:stretch>
            <a:fillRect/>
          </a:stretch>
        </p:blipFill>
        <p:spPr>
          <a:xfrm>
            <a:off x="0" y="0"/>
            <a:ext cx="385763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6"/>
          <p:cNvSpPr txBox="1"/>
          <p:nvPr>
            <p:ph idx="1" type="body"/>
          </p:nvPr>
        </p:nvSpPr>
        <p:spPr>
          <a:xfrm>
            <a:off x="6739350" y="175"/>
            <a:ext cx="24045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Doctor dog conducting a urinalysis on a sick cat</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u="sng">
                <a:solidFill>
                  <a:schemeClr val="hlink"/>
                </a:solidFill>
                <a:latin typeface="Cabin"/>
                <a:ea typeface="Cabin"/>
                <a:cs typeface="Cabin"/>
                <a:sym typeface="Cabin"/>
                <a:hlinkClick r:id="rId4"/>
              </a:rPr>
              <a:t>Edinburgh University database: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u="sng">
                <a:solidFill>
                  <a:schemeClr val="hlink"/>
                </a:solidFill>
                <a:latin typeface="Cabin"/>
                <a:ea typeface="Cabin"/>
                <a:cs typeface="Cabin"/>
                <a:sym typeface="Cabin"/>
                <a:hlinkClick r:id="rId5"/>
              </a:rPr>
              <a:t>3.20 fol. 25v</a:t>
            </a:r>
            <a:endParaRPr i="1">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15th century</a:t>
            </a:r>
            <a:endParaRPr i="1">
              <a:solidFill>
                <a:srgbClr val="B7B7B7"/>
              </a:solidFill>
              <a:latin typeface="Cabin"/>
              <a:ea typeface="Cabin"/>
              <a:cs typeface="Cabin"/>
              <a:sym typeface="Cabin"/>
            </a:endParaRPr>
          </a:p>
        </p:txBody>
      </p:sp>
      <p:pic>
        <p:nvPicPr>
          <p:cNvPr id="219" name="Google Shape;219;p46"/>
          <p:cNvPicPr preferRelativeResize="0"/>
          <p:nvPr/>
        </p:nvPicPr>
        <p:blipFill>
          <a:blip r:embed="rId6">
            <a:alphaModFix/>
          </a:blip>
          <a:stretch>
            <a:fillRect/>
          </a:stretch>
        </p:blipFill>
        <p:spPr>
          <a:xfrm>
            <a:off x="0" y="0"/>
            <a:ext cx="6739350"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